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32404050" cy="43205400"/>
  <p:notesSz cx="6858000" cy="9144000"/>
  <p:defaultTextStyle>
    <a:defPPr>
      <a:defRPr lang="en-US"/>
    </a:defPPr>
    <a:lvl1pPr marL="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1pPr>
    <a:lvl2pPr marL="216027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2pPr>
    <a:lvl3pPr marL="432054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3pPr>
    <a:lvl4pPr marL="648081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4pPr>
    <a:lvl5pPr marL="864108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5pPr>
    <a:lvl6pPr marL="1080135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6pPr>
    <a:lvl7pPr marL="1296162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7pPr>
    <a:lvl8pPr marL="1512189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8pPr>
    <a:lvl9pPr marL="1728216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18" d="100"/>
          <a:sy n="18" d="100"/>
        </p:scale>
        <p:origin x="-3936" y="-180"/>
      </p:cViewPr>
      <p:guideLst>
        <p:guide orient="horz" pos="13608"/>
        <p:guide pos="1020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430304" y="13421680"/>
            <a:ext cx="27543443" cy="9261158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860608" y="24483060"/>
            <a:ext cx="22682835" cy="110413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1602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3205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480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641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8013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29616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51218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72821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471D6-7F1A-4395-BA74-921C719ECA80}" type="datetimeFigureOut">
              <a:rPr lang="en-US" smtClean="0"/>
              <a:pPr/>
              <a:t>7/26/2022</a:t>
            </a:fld>
            <a:endParaRPr lang="en-U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B6F3D-DD68-4534-8E57-BF57DC4A53E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471D6-7F1A-4395-BA74-921C719ECA80}" type="datetimeFigureOut">
              <a:rPr lang="en-US" smtClean="0"/>
              <a:pPr/>
              <a:t>7/26/2022</a:t>
            </a:fld>
            <a:endParaRPr lang="en-U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B6F3D-DD68-4534-8E57-BF57DC4A53E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3254782" y="10901365"/>
            <a:ext cx="25833229" cy="232249028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5743847" y="10901365"/>
            <a:ext cx="76970870" cy="232249028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471D6-7F1A-4395-BA74-921C719ECA80}" type="datetimeFigureOut">
              <a:rPr lang="en-US" smtClean="0"/>
              <a:pPr/>
              <a:t>7/26/2022</a:t>
            </a:fld>
            <a:endParaRPr lang="en-U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B6F3D-DD68-4534-8E57-BF57DC4A53E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471D6-7F1A-4395-BA74-921C719ECA80}" type="datetimeFigureOut">
              <a:rPr lang="en-US" smtClean="0"/>
              <a:pPr/>
              <a:t>7/26/2022</a:t>
            </a:fld>
            <a:endParaRPr lang="en-U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B6F3D-DD68-4534-8E57-BF57DC4A53E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59696" y="27763473"/>
            <a:ext cx="27543443" cy="8581073"/>
          </a:xfrm>
        </p:spPr>
        <p:txBody>
          <a:bodyPr anchor="t"/>
          <a:lstStyle>
            <a:lvl1pPr algn="l">
              <a:defRPr sz="18900" b="1" cap="all"/>
            </a:lvl1pPr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2559696" y="18312295"/>
            <a:ext cx="27543443" cy="9451178"/>
          </a:xfrm>
        </p:spPr>
        <p:txBody>
          <a:bodyPr anchor="b"/>
          <a:lstStyle>
            <a:lvl1pPr marL="0" indent="0">
              <a:buNone/>
              <a:defRPr sz="9500">
                <a:solidFill>
                  <a:schemeClr val="tx1">
                    <a:tint val="75000"/>
                  </a:schemeClr>
                </a:solidFill>
              </a:defRPr>
            </a:lvl1pPr>
            <a:lvl2pPr marL="2160270" indent="0">
              <a:buNone/>
              <a:defRPr sz="8500">
                <a:solidFill>
                  <a:schemeClr val="tx1">
                    <a:tint val="75000"/>
                  </a:schemeClr>
                </a:solidFill>
              </a:defRPr>
            </a:lvl2pPr>
            <a:lvl3pPr marL="4320540" indent="0">
              <a:buNone/>
              <a:defRPr sz="7600">
                <a:solidFill>
                  <a:schemeClr val="tx1">
                    <a:tint val="75000"/>
                  </a:schemeClr>
                </a:solidFill>
              </a:defRPr>
            </a:lvl3pPr>
            <a:lvl4pPr marL="648081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4pPr>
            <a:lvl5pPr marL="864108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5pPr>
            <a:lvl6pPr marL="1080135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6pPr>
            <a:lvl7pPr marL="1296162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7pPr>
            <a:lvl8pPr marL="1512189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8pPr>
            <a:lvl9pPr marL="1728216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471D6-7F1A-4395-BA74-921C719ECA80}" type="datetimeFigureOut">
              <a:rPr lang="en-US" smtClean="0"/>
              <a:pPr/>
              <a:t>7/26/2022</a:t>
            </a:fld>
            <a:endParaRPr lang="en-U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B6F3D-DD68-4534-8E57-BF57DC4A53E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5743846" y="63507940"/>
            <a:ext cx="51402048" cy="179642453"/>
          </a:xfrm>
        </p:spPr>
        <p:txBody>
          <a:bodyPr/>
          <a:lstStyle>
            <a:lvl1pPr>
              <a:defRPr sz="13200"/>
            </a:lvl1pPr>
            <a:lvl2pPr>
              <a:defRPr sz="11300"/>
            </a:lvl2pPr>
            <a:lvl3pPr>
              <a:defRPr sz="9500"/>
            </a:lvl3pPr>
            <a:lvl4pPr>
              <a:defRPr sz="8500"/>
            </a:lvl4pPr>
            <a:lvl5pPr>
              <a:defRPr sz="8500"/>
            </a:lvl5pPr>
            <a:lvl6pPr>
              <a:defRPr sz="8500"/>
            </a:lvl6pPr>
            <a:lvl7pPr>
              <a:defRPr sz="8500"/>
            </a:lvl7pPr>
            <a:lvl8pPr>
              <a:defRPr sz="8500"/>
            </a:lvl8pPr>
            <a:lvl9pPr>
              <a:defRPr sz="85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57685960" y="63507940"/>
            <a:ext cx="51402051" cy="179642453"/>
          </a:xfrm>
        </p:spPr>
        <p:txBody>
          <a:bodyPr/>
          <a:lstStyle>
            <a:lvl1pPr>
              <a:defRPr sz="13200"/>
            </a:lvl1pPr>
            <a:lvl2pPr>
              <a:defRPr sz="11300"/>
            </a:lvl2pPr>
            <a:lvl3pPr>
              <a:defRPr sz="9500"/>
            </a:lvl3pPr>
            <a:lvl4pPr>
              <a:defRPr sz="8500"/>
            </a:lvl4pPr>
            <a:lvl5pPr>
              <a:defRPr sz="8500"/>
            </a:lvl5pPr>
            <a:lvl6pPr>
              <a:defRPr sz="8500"/>
            </a:lvl6pPr>
            <a:lvl7pPr>
              <a:defRPr sz="8500"/>
            </a:lvl7pPr>
            <a:lvl8pPr>
              <a:defRPr sz="8500"/>
            </a:lvl8pPr>
            <a:lvl9pPr>
              <a:defRPr sz="85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471D6-7F1A-4395-BA74-921C719ECA80}" type="datetimeFigureOut">
              <a:rPr lang="en-US" smtClean="0"/>
              <a:pPr/>
              <a:t>7/26/2022</a:t>
            </a:fld>
            <a:endParaRPr lang="en-US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B6F3D-DD68-4534-8E57-BF57DC4A53E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20203" y="1730219"/>
            <a:ext cx="29163645" cy="720090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620203" y="9671212"/>
            <a:ext cx="14317416" cy="4030501"/>
          </a:xfrm>
        </p:spPr>
        <p:txBody>
          <a:bodyPr anchor="b"/>
          <a:lstStyle>
            <a:lvl1pPr marL="0" indent="0">
              <a:buNone/>
              <a:defRPr sz="11300" b="1"/>
            </a:lvl1pPr>
            <a:lvl2pPr marL="2160270" indent="0">
              <a:buNone/>
              <a:defRPr sz="9500" b="1"/>
            </a:lvl2pPr>
            <a:lvl3pPr marL="4320540" indent="0">
              <a:buNone/>
              <a:defRPr sz="8500" b="1"/>
            </a:lvl3pPr>
            <a:lvl4pPr marL="6480810" indent="0">
              <a:buNone/>
              <a:defRPr sz="7600" b="1"/>
            </a:lvl4pPr>
            <a:lvl5pPr marL="8641080" indent="0">
              <a:buNone/>
              <a:defRPr sz="7600" b="1"/>
            </a:lvl5pPr>
            <a:lvl6pPr marL="10801350" indent="0">
              <a:buNone/>
              <a:defRPr sz="7600" b="1"/>
            </a:lvl6pPr>
            <a:lvl7pPr marL="12961620" indent="0">
              <a:buNone/>
              <a:defRPr sz="7600" b="1"/>
            </a:lvl7pPr>
            <a:lvl8pPr marL="15121890" indent="0">
              <a:buNone/>
              <a:defRPr sz="7600" b="1"/>
            </a:lvl8pPr>
            <a:lvl9pPr marL="17282160" indent="0">
              <a:buNone/>
              <a:defRPr sz="7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1620203" y="13701713"/>
            <a:ext cx="14317416" cy="24893114"/>
          </a:xfrm>
        </p:spPr>
        <p:txBody>
          <a:bodyPr/>
          <a:lstStyle>
            <a:lvl1pPr>
              <a:defRPr sz="11300"/>
            </a:lvl1pPr>
            <a:lvl2pPr>
              <a:defRPr sz="9500"/>
            </a:lvl2pPr>
            <a:lvl3pPr>
              <a:defRPr sz="8500"/>
            </a:lvl3pPr>
            <a:lvl4pPr>
              <a:defRPr sz="7600"/>
            </a:lvl4pPr>
            <a:lvl5pPr>
              <a:defRPr sz="7600"/>
            </a:lvl5pPr>
            <a:lvl6pPr>
              <a:defRPr sz="7600"/>
            </a:lvl6pPr>
            <a:lvl7pPr>
              <a:defRPr sz="7600"/>
            </a:lvl7pPr>
            <a:lvl8pPr>
              <a:defRPr sz="7600"/>
            </a:lvl8pPr>
            <a:lvl9pPr>
              <a:defRPr sz="7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16460809" y="9671212"/>
            <a:ext cx="14323040" cy="4030501"/>
          </a:xfrm>
        </p:spPr>
        <p:txBody>
          <a:bodyPr anchor="b"/>
          <a:lstStyle>
            <a:lvl1pPr marL="0" indent="0">
              <a:buNone/>
              <a:defRPr sz="11300" b="1"/>
            </a:lvl1pPr>
            <a:lvl2pPr marL="2160270" indent="0">
              <a:buNone/>
              <a:defRPr sz="9500" b="1"/>
            </a:lvl2pPr>
            <a:lvl3pPr marL="4320540" indent="0">
              <a:buNone/>
              <a:defRPr sz="8500" b="1"/>
            </a:lvl3pPr>
            <a:lvl4pPr marL="6480810" indent="0">
              <a:buNone/>
              <a:defRPr sz="7600" b="1"/>
            </a:lvl4pPr>
            <a:lvl5pPr marL="8641080" indent="0">
              <a:buNone/>
              <a:defRPr sz="7600" b="1"/>
            </a:lvl5pPr>
            <a:lvl6pPr marL="10801350" indent="0">
              <a:buNone/>
              <a:defRPr sz="7600" b="1"/>
            </a:lvl6pPr>
            <a:lvl7pPr marL="12961620" indent="0">
              <a:buNone/>
              <a:defRPr sz="7600" b="1"/>
            </a:lvl7pPr>
            <a:lvl8pPr marL="15121890" indent="0">
              <a:buNone/>
              <a:defRPr sz="7600" b="1"/>
            </a:lvl8pPr>
            <a:lvl9pPr marL="17282160" indent="0">
              <a:buNone/>
              <a:defRPr sz="7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16460809" y="13701713"/>
            <a:ext cx="14323040" cy="24893114"/>
          </a:xfrm>
        </p:spPr>
        <p:txBody>
          <a:bodyPr/>
          <a:lstStyle>
            <a:lvl1pPr>
              <a:defRPr sz="11300"/>
            </a:lvl1pPr>
            <a:lvl2pPr>
              <a:defRPr sz="9500"/>
            </a:lvl2pPr>
            <a:lvl3pPr>
              <a:defRPr sz="8500"/>
            </a:lvl3pPr>
            <a:lvl4pPr>
              <a:defRPr sz="7600"/>
            </a:lvl4pPr>
            <a:lvl5pPr>
              <a:defRPr sz="7600"/>
            </a:lvl5pPr>
            <a:lvl6pPr>
              <a:defRPr sz="7600"/>
            </a:lvl6pPr>
            <a:lvl7pPr>
              <a:defRPr sz="7600"/>
            </a:lvl7pPr>
            <a:lvl8pPr>
              <a:defRPr sz="7600"/>
            </a:lvl8pPr>
            <a:lvl9pPr>
              <a:defRPr sz="7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471D6-7F1A-4395-BA74-921C719ECA80}" type="datetimeFigureOut">
              <a:rPr lang="en-US" smtClean="0"/>
              <a:pPr/>
              <a:t>7/26/2022</a:t>
            </a:fld>
            <a:endParaRPr lang="en-US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B6F3D-DD68-4534-8E57-BF57DC4A53E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471D6-7F1A-4395-BA74-921C719ECA80}" type="datetimeFigureOut">
              <a:rPr lang="en-US" smtClean="0"/>
              <a:pPr/>
              <a:t>7/26/2022</a:t>
            </a:fld>
            <a:endParaRPr lang="en-US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B6F3D-DD68-4534-8E57-BF57DC4A53E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471D6-7F1A-4395-BA74-921C719ECA80}" type="datetimeFigureOut">
              <a:rPr lang="en-US" smtClean="0"/>
              <a:pPr/>
              <a:t>7/26/2022</a:t>
            </a:fld>
            <a:endParaRPr lang="en-US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B6F3D-DD68-4534-8E57-BF57DC4A53E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20204" y="1720215"/>
            <a:ext cx="10660709" cy="7320915"/>
          </a:xfrm>
        </p:spPr>
        <p:txBody>
          <a:bodyPr anchor="b"/>
          <a:lstStyle>
            <a:lvl1pPr algn="l">
              <a:defRPr sz="9500" b="1"/>
            </a:lvl1pPr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2669083" y="1720218"/>
            <a:ext cx="18114764" cy="36874612"/>
          </a:xfrm>
        </p:spPr>
        <p:txBody>
          <a:bodyPr/>
          <a:lstStyle>
            <a:lvl1pPr>
              <a:defRPr sz="15100"/>
            </a:lvl1pPr>
            <a:lvl2pPr>
              <a:defRPr sz="13200"/>
            </a:lvl2pPr>
            <a:lvl3pPr>
              <a:defRPr sz="11300"/>
            </a:lvl3pPr>
            <a:lvl4pPr>
              <a:defRPr sz="9500"/>
            </a:lvl4pPr>
            <a:lvl5pPr>
              <a:defRPr sz="9500"/>
            </a:lvl5pPr>
            <a:lvl6pPr>
              <a:defRPr sz="9500"/>
            </a:lvl6pPr>
            <a:lvl7pPr>
              <a:defRPr sz="9500"/>
            </a:lvl7pPr>
            <a:lvl8pPr>
              <a:defRPr sz="9500"/>
            </a:lvl8pPr>
            <a:lvl9pPr>
              <a:defRPr sz="95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620204" y="9041133"/>
            <a:ext cx="10660709" cy="29553697"/>
          </a:xfrm>
        </p:spPr>
        <p:txBody>
          <a:bodyPr/>
          <a:lstStyle>
            <a:lvl1pPr marL="0" indent="0">
              <a:buNone/>
              <a:defRPr sz="6600"/>
            </a:lvl1pPr>
            <a:lvl2pPr marL="2160270" indent="0">
              <a:buNone/>
              <a:defRPr sz="5700"/>
            </a:lvl2pPr>
            <a:lvl3pPr marL="4320540" indent="0">
              <a:buNone/>
              <a:defRPr sz="4700"/>
            </a:lvl3pPr>
            <a:lvl4pPr marL="6480810" indent="0">
              <a:buNone/>
              <a:defRPr sz="4300"/>
            </a:lvl4pPr>
            <a:lvl5pPr marL="8641080" indent="0">
              <a:buNone/>
              <a:defRPr sz="4300"/>
            </a:lvl5pPr>
            <a:lvl6pPr marL="10801350" indent="0">
              <a:buNone/>
              <a:defRPr sz="4300"/>
            </a:lvl6pPr>
            <a:lvl7pPr marL="12961620" indent="0">
              <a:buNone/>
              <a:defRPr sz="4300"/>
            </a:lvl7pPr>
            <a:lvl8pPr marL="15121890" indent="0">
              <a:buNone/>
              <a:defRPr sz="4300"/>
            </a:lvl8pPr>
            <a:lvl9pPr marL="17282160" indent="0">
              <a:buNone/>
              <a:defRPr sz="43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471D6-7F1A-4395-BA74-921C719ECA80}" type="datetimeFigureOut">
              <a:rPr lang="en-US" smtClean="0"/>
              <a:pPr/>
              <a:t>7/26/2022</a:t>
            </a:fld>
            <a:endParaRPr lang="en-US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B6F3D-DD68-4534-8E57-BF57DC4A53E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51421" y="30243780"/>
            <a:ext cx="19442430" cy="3570449"/>
          </a:xfrm>
        </p:spPr>
        <p:txBody>
          <a:bodyPr anchor="b"/>
          <a:lstStyle>
            <a:lvl1pPr algn="l">
              <a:defRPr sz="9500" b="1"/>
            </a:lvl1pPr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6351421" y="3860483"/>
            <a:ext cx="19442430" cy="25923240"/>
          </a:xfrm>
        </p:spPr>
        <p:txBody>
          <a:bodyPr/>
          <a:lstStyle>
            <a:lvl1pPr marL="0" indent="0">
              <a:buNone/>
              <a:defRPr sz="15100"/>
            </a:lvl1pPr>
            <a:lvl2pPr marL="2160270" indent="0">
              <a:buNone/>
              <a:defRPr sz="13200"/>
            </a:lvl2pPr>
            <a:lvl3pPr marL="4320540" indent="0">
              <a:buNone/>
              <a:defRPr sz="11300"/>
            </a:lvl3pPr>
            <a:lvl4pPr marL="6480810" indent="0">
              <a:buNone/>
              <a:defRPr sz="9500"/>
            </a:lvl4pPr>
            <a:lvl5pPr marL="8641080" indent="0">
              <a:buNone/>
              <a:defRPr sz="9500"/>
            </a:lvl5pPr>
            <a:lvl6pPr marL="10801350" indent="0">
              <a:buNone/>
              <a:defRPr sz="9500"/>
            </a:lvl6pPr>
            <a:lvl7pPr marL="12961620" indent="0">
              <a:buNone/>
              <a:defRPr sz="9500"/>
            </a:lvl7pPr>
            <a:lvl8pPr marL="15121890" indent="0">
              <a:buNone/>
              <a:defRPr sz="9500"/>
            </a:lvl8pPr>
            <a:lvl9pPr marL="17282160" indent="0">
              <a:buNone/>
              <a:defRPr sz="9500"/>
            </a:lvl9pPr>
          </a:lstStyle>
          <a:p>
            <a:endParaRPr lang="en-US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351421" y="33814229"/>
            <a:ext cx="19442430" cy="5070631"/>
          </a:xfrm>
        </p:spPr>
        <p:txBody>
          <a:bodyPr/>
          <a:lstStyle>
            <a:lvl1pPr marL="0" indent="0">
              <a:buNone/>
              <a:defRPr sz="6600"/>
            </a:lvl1pPr>
            <a:lvl2pPr marL="2160270" indent="0">
              <a:buNone/>
              <a:defRPr sz="5700"/>
            </a:lvl2pPr>
            <a:lvl3pPr marL="4320540" indent="0">
              <a:buNone/>
              <a:defRPr sz="4700"/>
            </a:lvl3pPr>
            <a:lvl4pPr marL="6480810" indent="0">
              <a:buNone/>
              <a:defRPr sz="4300"/>
            </a:lvl4pPr>
            <a:lvl5pPr marL="8641080" indent="0">
              <a:buNone/>
              <a:defRPr sz="4300"/>
            </a:lvl5pPr>
            <a:lvl6pPr marL="10801350" indent="0">
              <a:buNone/>
              <a:defRPr sz="4300"/>
            </a:lvl6pPr>
            <a:lvl7pPr marL="12961620" indent="0">
              <a:buNone/>
              <a:defRPr sz="4300"/>
            </a:lvl7pPr>
            <a:lvl8pPr marL="15121890" indent="0">
              <a:buNone/>
              <a:defRPr sz="4300"/>
            </a:lvl8pPr>
            <a:lvl9pPr marL="17282160" indent="0">
              <a:buNone/>
              <a:defRPr sz="43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471D6-7F1A-4395-BA74-921C719ECA80}" type="datetimeFigureOut">
              <a:rPr lang="en-US" smtClean="0"/>
              <a:pPr/>
              <a:t>7/26/2022</a:t>
            </a:fld>
            <a:endParaRPr lang="en-US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B6F3D-DD68-4534-8E57-BF57DC4A53E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1620203" y="1730219"/>
            <a:ext cx="29163645" cy="7200900"/>
          </a:xfrm>
          <a:prstGeom prst="rect">
            <a:avLst/>
          </a:prstGeom>
        </p:spPr>
        <p:txBody>
          <a:bodyPr vert="horz" lIns="432054" tIns="216027" rIns="432054" bIns="216027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620203" y="10081263"/>
            <a:ext cx="29163645" cy="28513567"/>
          </a:xfrm>
          <a:prstGeom prst="rect">
            <a:avLst/>
          </a:prstGeom>
        </p:spPr>
        <p:txBody>
          <a:bodyPr vert="horz" lIns="432054" tIns="216027" rIns="432054" bIns="216027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1620203" y="40045008"/>
            <a:ext cx="7560945" cy="2300288"/>
          </a:xfrm>
          <a:prstGeom prst="rect">
            <a:avLst/>
          </a:prstGeom>
        </p:spPr>
        <p:txBody>
          <a:bodyPr vert="horz" lIns="432054" tIns="216027" rIns="432054" bIns="216027" rtlCol="0" anchor="ctr"/>
          <a:lstStyle>
            <a:lvl1pPr algn="l">
              <a:defRPr sz="5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1471D6-7F1A-4395-BA74-921C719ECA80}" type="datetimeFigureOut">
              <a:rPr lang="en-US" smtClean="0"/>
              <a:pPr/>
              <a:t>7/26/2022</a:t>
            </a:fld>
            <a:endParaRPr lang="en-U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11071384" y="40045008"/>
            <a:ext cx="10261283" cy="2300288"/>
          </a:xfrm>
          <a:prstGeom prst="rect">
            <a:avLst/>
          </a:prstGeom>
        </p:spPr>
        <p:txBody>
          <a:bodyPr vert="horz" lIns="432054" tIns="216027" rIns="432054" bIns="216027" rtlCol="0" anchor="ctr"/>
          <a:lstStyle>
            <a:lvl1pPr algn="ctr">
              <a:defRPr sz="5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23222903" y="40045008"/>
            <a:ext cx="7560945" cy="2300288"/>
          </a:xfrm>
          <a:prstGeom prst="rect">
            <a:avLst/>
          </a:prstGeom>
        </p:spPr>
        <p:txBody>
          <a:bodyPr vert="horz" lIns="432054" tIns="216027" rIns="432054" bIns="216027" rtlCol="0" anchor="ctr"/>
          <a:lstStyle>
            <a:lvl1pPr algn="r">
              <a:defRPr sz="5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3B6F3D-DD68-4534-8E57-BF57DC4A53E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320540" rtl="0" eaLnBrk="1" latinLnBrk="0" hangingPunct="1">
        <a:spcBef>
          <a:spcPct val="0"/>
        </a:spcBef>
        <a:buNone/>
        <a:defRPr sz="20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20203" indent="-1620203" algn="l" defTabSz="4320540" rtl="0" eaLnBrk="1" latinLnBrk="0" hangingPunct="1">
        <a:spcBef>
          <a:spcPct val="20000"/>
        </a:spcBef>
        <a:buFont typeface="Arial" pitchFamily="34" charset="0"/>
        <a:buChar char="•"/>
        <a:defRPr sz="15100" kern="1200">
          <a:solidFill>
            <a:schemeClr val="tx1"/>
          </a:solidFill>
          <a:latin typeface="+mn-lt"/>
          <a:ea typeface="+mn-ea"/>
          <a:cs typeface="+mn-cs"/>
        </a:defRPr>
      </a:lvl1pPr>
      <a:lvl2pPr marL="3510439" indent="-1350169" algn="l" defTabSz="4320540" rtl="0" eaLnBrk="1" latinLnBrk="0" hangingPunct="1">
        <a:spcBef>
          <a:spcPct val="20000"/>
        </a:spcBef>
        <a:buFont typeface="Arial" pitchFamily="34" charset="0"/>
        <a:buChar char="–"/>
        <a:defRPr sz="13200" kern="1200">
          <a:solidFill>
            <a:schemeClr val="tx1"/>
          </a:solidFill>
          <a:latin typeface="+mn-lt"/>
          <a:ea typeface="+mn-ea"/>
          <a:cs typeface="+mn-cs"/>
        </a:defRPr>
      </a:lvl2pPr>
      <a:lvl3pPr marL="5400675" indent="-1080135" algn="l" defTabSz="4320540" rtl="0" eaLnBrk="1" latinLnBrk="0" hangingPunct="1">
        <a:spcBef>
          <a:spcPct val="20000"/>
        </a:spcBef>
        <a:buFont typeface="Arial" pitchFamily="34" charset="0"/>
        <a:buChar char="•"/>
        <a:defRPr sz="11300" kern="1200">
          <a:solidFill>
            <a:schemeClr val="tx1"/>
          </a:solidFill>
          <a:latin typeface="+mn-lt"/>
          <a:ea typeface="+mn-ea"/>
          <a:cs typeface="+mn-cs"/>
        </a:defRPr>
      </a:lvl3pPr>
      <a:lvl4pPr marL="7560945" indent="-1080135" algn="l" defTabSz="4320540" rtl="0" eaLnBrk="1" latinLnBrk="0" hangingPunct="1">
        <a:spcBef>
          <a:spcPct val="20000"/>
        </a:spcBef>
        <a:buFont typeface="Arial" pitchFamily="34" charset="0"/>
        <a:buChar char="–"/>
        <a:defRPr sz="9500" kern="1200">
          <a:solidFill>
            <a:schemeClr val="tx1"/>
          </a:solidFill>
          <a:latin typeface="+mn-lt"/>
          <a:ea typeface="+mn-ea"/>
          <a:cs typeface="+mn-cs"/>
        </a:defRPr>
      </a:lvl4pPr>
      <a:lvl5pPr marL="9721215" indent="-1080135" algn="l" defTabSz="4320540" rtl="0" eaLnBrk="1" latinLnBrk="0" hangingPunct="1">
        <a:spcBef>
          <a:spcPct val="20000"/>
        </a:spcBef>
        <a:buFont typeface="Arial" pitchFamily="34" charset="0"/>
        <a:buChar char="»"/>
        <a:defRPr sz="9500" kern="1200">
          <a:solidFill>
            <a:schemeClr val="tx1"/>
          </a:solidFill>
          <a:latin typeface="+mn-lt"/>
          <a:ea typeface="+mn-ea"/>
          <a:cs typeface="+mn-cs"/>
        </a:defRPr>
      </a:lvl5pPr>
      <a:lvl6pPr marL="11881485" indent="-1080135" algn="l" defTabSz="4320540" rtl="0" eaLnBrk="1" latinLnBrk="0" hangingPunct="1">
        <a:spcBef>
          <a:spcPct val="20000"/>
        </a:spcBef>
        <a:buFont typeface="Arial" pitchFamily="34" charset="0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6pPr>
      <a:lvl7pPr marL="14041755" indent="-1080135" algn="l" defTabSz="4320540" rtl="0" eaLnBrk="1" latinLnBrk="0" hangingPunct="1">
        <a:spcBef>
          <a:spcPct val="20000"/>
        </a:spcBef>
        <a:buFont typeface="Arial" pitchFamily="34" charset="0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7pPr>
      <a:lvl8pPr marL="16202025" indent="-1080135" algn="l" defTabSz="4320540" rtl="0" eaLnBrk="1" latinLnBrk="0" hangingPunct="1">
        <a:spcBef>
          <a:spcPct val="20000"/>
        </a:spcBef>
        <a:buFont typeface="Arial" pitchFamily="34" charset="0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8pPr>
      <a:lvl9pPr marL="18362295" indent="-1080135" algn="l" defTabSz="4320540" rtl="0" eaLnBrk="1" latinLnBrk="0" hangingPunct="1">
        <a:spcBef>
          <a:spcPct val="20000"/>
        </a:spcBef>
        <a:buFont typeface="Arial" pitchFamily="34" charset="0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1pPr>
      <a:lvl2pPr marL="216027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2pPr>
      <a:lvl3pPr marL="432054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3pPr>
      <a:lvl4pPr marL="648081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4pPr>
      <a:lvl5pPr marL="864108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5pPr>
      <a:lvl6pPr marL="1080135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6pPr>
      <a:lvl7pPr marL="1296162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7pPr>
      <a:lvl8pPr marL="1512189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8pPr>
      <a:lvl9pPr marL="1728216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016449" y="5832988"/>
            <a:ext cx="28515168" cy="2376264"/>
          </a:xfrm>
        </p:spPr>
        <p:txBody>
          <a:bodyPr>
            <a:normAutofit/>
          </a:bodyPr>
          <a:lstStyle/>
          <a:p>
            <a:r>
              <a:rPr lang="pt-BR" sz="12000" b="1" dirty="0" smtClean="0"/>
              <a:t>Título do Trabalho</a:t>
            </a:r>
            <a:endParaRPr lang="en-US" sz="12000" b="1" dirty="0"/>
          </a:p>
        </p:txBody>
      </p:sp>
      <p:sp>
        <p:nvSpPr>
          <p:cNvPr id="4" name="Retângulo 3"/>
          <p:cNvSpPr/>
          <p:nvPr/>
        </p:nvSpPr>
        <p:spPr>
          <a:xfrm>
            <a:off x="1656409" y="9865396"/>
            <a:ext cx="14257584" cy="698477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tângulo 4"/>
          <p:cNvSpPr/>
          <p:nvPr/>
        </p:nvSpPr>
        <p:spPr>
          <a:xfrm>
            <a:off x="1656409" y="17282220"/>
            <a:ext cx="14257584" cy="64807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tângulo 5"/>
          <p:cNvSpPr/>
          <p:nvPr/>
        </p:nvSpPr>
        <p:spPr>
          <a:xfrm>
            <a:off x="1656409" y="24122980"/>
            <a:ext cx="14257584" cy="38884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Subtítulo 2"/>
          <p:cNvSpPr txBox="1">
            <a:spLocks/>
          </p:cNvSpPr>
          <p:nvPr/>
        </p:nvSpPr>
        <p:spPr>
          <a:xfrm>
            <a:off x="2240857" y="7633188"/>
            <a:ext cx="28443160" cy="1800160"/>
          </a:xfrm>
          <a:prstGeom prst="rect">
            <a:avLst/>
          </a:prstGeom>
        </p:spPr>
        <p:txBody>
          <a:bodyPr vert="horz" lIns="432054" tIns="216027" rIns="432054" bIns="216027" rtlCol="0">
            <a:normAutofit/>
          </a:bodyPr>
          <a:lstStyle/>
          <a:p>
            <a:pPr marL="0" marR="0" lvl="0" indent="0" algn="ctr" defTabSz="432054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pt-BR" sz="8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Autores</a:t>
            </a:r>
            <a:endParaRPr kumimoji="0" lang="en-US" sz="80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84401" y="10153428"/>
            <a:ext cx="14329592" cy="6696744"/>
          </a:xfrm>
        </p:spPr>
        <p:txBody>
          <a:bodyPr>
            <a:normAutofit/>
          </a:bodyPr>
          <a:lstStyle/>
          <a:p>
            <a:pPr algn="just"/>
            <a:r>
              <a:rPr lang="pt-BR" sz="3600" b="1" dirty="0" smtClean="0">
                <a:solidFill>
                  <a:schemeClr val="tx1"/>
                </a:solidFill>
              </a:rPr>
              <a:t>Resumo</a:t>
            </a:r>
          </a:p>
          <a:p>
            <a:pPr algn="just"/>
            <a:endParaRPr lang="pt-BR" sz="2400" dirty="0">
              <a:solidFill>
                <a:schemeClr val="tx1"/>
              </a:solidFill>
            </a:endParaRPr>
          </a:p>
          <a:p>
            <a:pPr algn="just"/>
            <a:r>
              <a:rPr lang="en-US" sz="2400" dirty="0" err="1"/>
              <a:t>Lorem</a:t>
            </a:r>
            <a:r>
              <a:rPr lang="en-US" sz="2400" dirty="0"/>
              <a:t> </a:t>
            </a:r>
            <a:r>
              <a:rPr lang="en-US" sz="2400" dirty="0" err="1"/>
              <a:t>ipsum</a:t>
            </a:r>
            <a:r>
              <a:rPr lang="en-US" sz="2400" dirty="0"/>
              <a:t> dolor sit </a:t>
            </a:r>
            <a:r>
              <a:rPr lang="en-US" sz="2400" dirty="0" err="1"/>
              <a:t>amet</a:t>
            </a:r>
            <a:r>
              <a:rPr lang="en-US" sz="2400" dirty="0"/>
              <a:t>, </a:t>
            </a:r>
            <a:r>
              <a:rPr lang="en-US" sz="2400" dirty="0" err="1"/>
              <a:t>consectetur</a:t>
            </a:r>
            <a:r>
              <a:rPr lang="en-US" sz="2400" dirty="0"/>
              <a:t> </a:t>
            </a:r>
            <a:r>
              <a:rPr lang="en-US" sz="2400" dirty="0" err="1"/>
              <a:t>adipiscing</a:t>
            </a:r>
            <a:r>
              <a:rPr lang="en-US" sz="2400" dirty="0"/>
              <a:t> </a:t>
            </a:r>
            <a:r>
              <a:rPr lang="en-US" sz="2400" dirty="0" err="1"/>
              <a:t>elit</a:t>
            </a:r>
            <a:r>
              <a:rPr lang="en-US" sz="2400" dirty="0"/>
              <a:t>. </a:t>
            </a:r>
            <a:r>
              <a:rPr lang="en-US" sz="2400" dirty="0" err="1"/>
              <a:t>Vivamus</a:t>
            </a:r>
            <a:r>
              <a:rPr lang="en-US" sz="2400" dirty="0"/>
              <a:t> </a:t>
            </a:r>
            <a:r>
              <a:rPr lang="en-US" sz="2400" dirty="0" err="1"/>
              <a:t>laoreet</a:t>
            </a:r>
            <a:r>
              <a:rPr lang="en-US" sz="2400" dirty="0"/>
              <a:t> </a:t>
            </a:r>
            <a:r>
              <a:rPr lang="en-US" sz="2400" dirty="0" err="1"/>
              <a:t>egestas</a:t>
            </a:r>
            <a:r>
              <a:rPr lang="en-US" sz="2400" dirty="0"/>
              <a:t> dolor, a </a:t>
            </a:r>
            <a:r>
              <a:rPr lang="en-US" sz="2400" dirty="0" err="1"/>
              <a:t>suscipit</a:t>
            </a:r>
            <a:r>
              <a:rPr lang="en-US" sz="2400" dirty="0"/>
              <a:t> </a:t>
            </a:r>
            <a:r>
              <a:rPr lang="en-US" sz="2400" dirty="0" err="1"/>
              <a:t>arcu</a:t>
            </a:r>
            <a:r>
              <a:rPr lang="en-US" sz="2400" dirty="0"/>
              <a:t> </a:t>
            </a:r>
            <a:r>
              <a:rPr lang="en-US" sz="2400" dirty="0" err="1"/>
              <a:t>vehicula</a:t>
            </a:r>
            <a:r>
              <a:rPr lang="en-US" sz="2400" dirty="0"/>
              <a:t> at. </a:t>
            </a:r>
            <a:r>
              <a:rPr lang="en-US" sz="2400" dirty="0" err="1"/>
              <a:t>Ut</a:t>
            </a:r>
            <a:r>
              <a:rPr lang="en-US" sz="2400" dirty="0"/>
              <a:t> </a:t>
            </a:r>
            <a:r>
              <a:rPr lang="en-US" sz="2400" dirty="0" err="1"/>
              <a:t>sed</a:t>
            </a:r>
            <a:r>
              <a:rPr lang="en-US" sz="2400" dirty="0"/>
              <a:t> </a:t>
            </a:r>
            <a:r>
              <a:rPr lang="en-US" sz="2400" dirty="0" err="1"/>
              <a:t>auctor</a:t>
            </a:r>
            <a:r>
              <a:rPr lang="en-US" sz="2400" dirty="0"/>
              <a:t> </a:t>
            </a:r>
            <a:r>
              <a:rPr lang="en-US" sz="2400" dirty="0" err="1"/>
              <a:t>nibh</a:t>
            </a:r>
            <a:r>
              <a:rPr lang="en-US" sz="2400" dirty="0"/>
              <a:t>. </a:t>
            </a:r>
            <a:r>
              <a:rPr lang="en-US" sz="2400" dirty="0" err="1"/>
              <a:t>Praesent</a:t>
            </a:r>
            <a:r>
              <a:rPr lang="en-US" sz="2400" dirty="0"/>
              <a:t> </a:t>
            </a:r>
            <a:r>
              <a:rPr lang="en-US" sz="2400" dirty="0" err="1"/>
              <a:t>volutpat</a:t>
            </a:r>
            <a:r>
              <a:rPr lang="en-US" sz="2400" dirty="0"/>
              <a:t> </a:t>
            </a:r>
            <a:r>
              <a:rPr lang="en-US" sz="2400" dirty="0" err="1"/>
              <a:t>leo</a:t>
            </a:r>
            <a:r>
              <a:rPr lang="en-US" sz="2400" dirty="0"/>
              <a:t> id </a:t>
            </a:r>
            <a:r>
              <a:rPr lang="en-US" sz="2400" dirty="0" err="1"/>
              <a:t>tortor</a:t>
            </a:r>
            <a:r>
              <a:rPr lang="en-US" sz="2400" dirty="0"/>
              <a:t> </a:t>
            </a:r>
            <a:r>
              <a:rPr lang="en-US" sz="2400" dirty="0" err="1"/>
              <a:t>sodales</a:t>
            </a:r>
            <a:r>
              <a:rPr lang="en-US" sz="2400" dirty="0"/>
              <a:t>, </a:t>
            </a:r>
            <a:r>
              <a:rPr lang="en-US" sz="2400" dirty="0" err="1"/>
              <a:t>porta</a:t>
            </a:r>
            <a:r>
              <a:rPr lang="en-US" sz="2400" dirty="0"/>
              <a:t> </a:t>
            </a:r>
            <a:r>
              <a:rPr lang="en-US" sz="2400" dirty="0" err="1"/>
              <a:t>dignissim</a:t>
            </a:r>
            <a:r>
              <a:rPr lang="en-US" sz="2400" dirty="0"/>
              <a:t> </a:t>
            </a:r>
            <a:r>
              <a:rPr lang="en-US" sz="2400" dirty="0" err="1"/>
              <a:t>nunc</a:t>
            </a:r>
            <a:r>
              <a:rPr lang="en-US" sz="2400" dirty="0"/>
              <a:t> tempus. </a:t>
            </a:r>
            <a:r>
              <a:rPr lang="en-US" sz="2400" dirty="0" err="1"/>
              <a:t>Proin</a:t>
            </a:r>
            <a:r>
              <a:rPr lang="en-US" sz="2400" dirty="0"/>
              <a:t> </a:t>
            </a:r>
            <a:r>
              <a:rPr lang="en-US" sz="2400" dirty="0" err="1"/>
              <a:t>tincidunt</a:t>
            </a:r>
            <a:r>
              <a:rPr lang="en-US" sz="2400" dirty="0"/>
              <a:t>, </a:t>
            </a:r>
            <a:r>
              <a:rPr lang="en-US" sz="2400" dirty="0" err="1"/>
              <a:t>arcu</a:t>
            </a:r>
            <a:r>
              <a:rPr lang="en-US" sz="2400" dirty="0"/>
              <a:t> </a:t>
            </a:r>
            <a:r>
              <a:rPr lang="en-US" sz="2400" dirty="0" err="1"/>
              <a:t>aliquet</a:t>
            </a:r>
            <a:r>
              <a:rPr lang="en-US" sz="2400" dirty="0"/>
              <a:t> </a:t>
            </a:r>
            <a:r>
              <a:rPr lang="en-US" sz="2400" dirty="0" err="1"/>
              <a:t>gravida</a:t>
            </a:r>
            <a:r>
              <a:rPr lang="en-US" sz="2400" dirty="0"/>
              <a:t> </a:t>
            </a:r>
            <a:r>
              <a:rPr lang="en-US" sz="2400" dirty="0" err="1"/>
              <a:t>pretium</a:t>
            </a:r>
            <a:r>
              <a:rPr lang="en-US" sz="2400" dirty="0"/>
              <a:t>, </a:t>
            </a:r>
            <a:r>
              <a:rPr lang="en-US" sz="2400" dirty="0" err="1"/>
              <a:t>lorem</a:t>
            </a:r>
            <a:r>
              <a:rPr lang="en-US" sz="2400" dirty="0"/>
              <a:t> </a:t>
            </a:r>
            <a:r>
              <a:rPr lang="en-US" sz="2400" dirty="0" err="1"/>
              <a:t>odio</a:t>
            </a:r>
            <a:r>
              <a:rPr lang="en-US" sz="2400" dirty="0"/>
              <a:t> </a:t>
            </a:r>
            <a:r>
              <a:rPr lang="en-US" sz="2400" dirty="0" err="1"/>
              <a:t>commodo</a:t>
            </a:r>
            <a:r>
              <a:rPr lang="en-US" sz="2400" dirty="0"/>
              <a:t> nisi, id tempus </a:t>
            </a:r>
            <a:r>
              <a:rPr lang="en-US" sz="2400" dirty="0" err="1"/>
              <a:t>arcu</a:t>
            </a:r>
            <a:r>
              <a:rPr lang="en-US" sz="2400" dirty="0"/>
              <a:t> </a:t>
            </a:r>
            <a:r>
              <a:rPr lang="en-US" sz="2400" dirty="0" err="1"/>
              <a:t>risus</a:t>
            </a:r>
            <a:r>
              <a:rPr lang="en-US" sz="2400" dirty="0"/>
              <a:t> in </a:t>
            </a:r>
            <a:r>
              <a:rPr lang="en-US" sz="2400" dirty="0" err="1"/>
              <a:t>risus</a:t>
            </a:r>
            <a:r>
              <a:rPr lang="en-US" sz="2400" dirty="0"/>
              <a:t>. </a:t>
            </a:r>
            <a:r>
              <a:rPr lang="en-US" sz="2400" dirty="0" err="1"/>
              <a:t>Lorem</a:t>
            </a:r>
            <a:r>
              <a:rPr lang="en-US" sz="2400" dirty="0"/>
              <a:t> </a:t>
            </a:r>
            <a:r>
              <a:rPr lang="en-US" sz="2400" dirty="0" err="1"/>
              <a:t>ipsum</a:t>
            </a:r>
            <a:r>
              <a:rPr lang="en-US" sz="2400" dirty="0"/>
              <a:t> dolor sit </a:t>
            </a:r>
            <a:r>
              <a:rPr lang="en-US" sz="2400" dirty="0" err="1"/>
              <a:t>amet</a:t>
            </a:r>
            <a:r>
              <a:rPr lang="en-US" sz="2400" dirty="0"/>
              <a:t>, </a:t>
            </a:r>
            <a:r>
              <a:rPr lang="en-US" sz="2400" dirty="0" err="1"/>
              <a:t>consectetur</a:t>
            </a:r>
            <a:r>
              <a:rPr lang="en-US" sz="2400" dirty="0"/>
              <a:t> </a:t>
            </a:r>
            <a:r>
              <a:rPr lang="en-US" sz="2400" dirty="0" err="1"/>
              <a:t>adipiscing</a:t>
            </a:r>
            <a:r>
              <a:rPr lang="en-US" sz="2400" dirty="0"/>
              <a:t> </a:t>
            </a:r>
            <a:r>
              <a:rPr lang="en-US" sz="2400" dirty="0" err="1"/>
              <a:t>elit</a:t>
            </a:r>
            <a:r>
              <a:rPr lang="en-US" sz="2400" dirty="0"/>
              <a:t>. </a:t>
            </a:r>
            <a:r>
              <a:rPr lang="en-US" sz="2400" dirty="0" err="1"/>
              <a:t>Vivamus</a:t>
            </a:r>
            <a:r>
              <a:rPr lang="en-US" sz="2400" dirty="0"/>
              <a:t> </a:t>
            </a:r>
            <a:r>
              <a:rPr lang="en-US" sz="2400" dirty="0" err="1"/>
              <a:t>commodo</a:t>
            </a:r>
            <a:r>
              <a:rPr lang="en-US" sz="2400" dirty="0"/>
              <a:t> </a:t>
            </a:r>
            <a:r>
              <a:rPr lang="en-US" sz="2400" dirty="0" err="1"/>
              <a:t>fermentum</a:t>
            </a:r>
            <a:r>
              <a:rPr lang="en-US" sz="2400" dirty="0"/>
              <a:t> </a:t>
            </a:r>
            <a:r>
              <a:rPr lang="en-US" sz="2400" dirty="0" err="1"/>
              <a:t>odio</a:t>
            </a:r>
            <a:r>
              <a:rPr lang="en-US" sz="2400" dirty="0"/>
              <a:t> ac </a:t>
            </a:r>
            <a:r>
              <a:rPr lang="en-US" sz="2400" dirty="0" err="1"/>
              <a:t>mattis</a:t>
            </a:r>
            <a:r>
              <a:rPr lang="en-US" sz="2400" dirty="0"/>
              <a:t>. </a:t>
            </a:r>
            <a:r>
              <a:rPr lang="en-US" sz="2400" dirty="0" err="1"/>
              <a:t>Quisque</a:t>
            </a:r>
            <a:r>
              <a:rPr lang="en-US" sz="2400" dirty="0"/>
              <a:t> non </a:t>
            </a:r>
            <a:r>
              <a:rPr lang="en-US" sz="2400" dirty="0" err="1"/>
              <a:t>ultricies</a:t>
            </a:r>
            <a:r>
              <a:rPr lang="en-US" sz="2400" dirty="0"/>
              <a:t> </a:t>
            </a:r>
            <a:r>
              <a:rPr lang="en-US" sz="2400" dirty="0" err="1"/>
              <a:t>mauris</a:t>
            </a:r>
            <a:r>
              <a:rPr lang="en-US" sz="2400" dirty="0"/>
              <a:t>. </a:t>
            </a:r>
            <a:r>
              <a:rPr lang="en-US" sz="2400" dirty="0" err="1"/>
              <a:t>Fusce</a:t>
            </a:r>
            <a:r>
              <a:rPr lang="en-US" sz="2400" dirty="0"/>
              <a:t> </a:t>
            </a:r>
            <a:r>
              <a:rPr lang="en-US" sz="2400" dirty="0" err="1"/>
              <a:t>eu</a:t>
            </a:r>
            <a:r>
              <a:rPr lang="en-US" sz="2400" dirty="0"/>
              <a:t> </a:t>
            </a:r>
            <a:r>
              <a:rPr lang="en-US" sz="2400" dirty="0" err="1"/>
              <a:t>interdum</a:t>
            </a:r>
            <a:r>
              <a:rPr lang="en-US" sz="2400" dirty="0"/>
              <a:t> </a:t>
            </a:r>
            <a:r>
              <a:rPr lang="en-US" sz="2400" dirty="0" err="1"/>
              <a:t>neque</a:t>
            </a:r>
            <a:r>
              <a:rPr lang="en-US" sz="2400" dirty="0"/>
              <a:t>, non </a:t>
            </a:r>
            <a:r>
              <a:rPr lang="en-US" sz="2400" dirty="0" err="1"/>
              <a:t>convallis</a:t>
            </a:r>
            <a:r>
              <a:rPr lang="en-US" sz="2400" dirty="0"/>
              <a:t> </a:t>
            </a:r>
            <a:r>
              <a:rPr lang="en-US" sz="2400" dirty="0" err="1"/>
              <a:t>metus</a:t>
            </a:r>
            <a:r>
              <a:rPr lang="en-US" sz="2400" dirty="0"/>
              <a:t>. Class </a:t>
            </a:r>
            <a:r>
              <a:rPr lang="en-US" sz="2400" dirty="0" err="1"/>
              <a:t>aptent</a:t>
            </a:r>
            <a:r>
              <a:rPr lang="en-US" sz="2400" dirty="0"/>
              <a:t> </a:t>
            </a:r>
            <a:r>
              <a:rPr lang="en-US" sz="2400" dirty="0" err="1"/>
              <a:t>taciti</a:t>
            </a:r>
            <a:r>
              <a:rPr lang="en-US" sz="2400" dirty="0"/>
              <a:t> </a:t>
            </a:r>
            <a:r>
              <a:rPr lang="en-US" sz="2400" dirty="0" err="1"/>
              <a:t>sociosqu</a:t>
            </a:r>
            <a:r>
              <a:rPr lang="en-US" sz="2400" dirty="0"/>
              <a:t> ad </a:t>
            </a:r>
            <a:r>
              <a:rPr lang="en-US" sz="2400" dirty="0" err="1"/>
              <a:t>litora</a:t>
            </a:r>
            <a:r>
              <a:rPr lang="en-US" sz="2400" dirty="0"/>
              <a:t> </a:t>
            </a:r>
            <a:r>
              <a:rPr lang="en-US" sz="2400" dirty="0" err="1"/>
              <a:t>torquent</a:t>
            </a:r>
            <a:r>
              <a:rPr lang="en-US" sz="2400" dirty="0"/>
              <a:t> per </a:t>
            </a:r>
            <a:r>
              <a:rPr lang="en-US" sz="2400" dirty="0" err="1"/>
              <a:t>conubia</a:t>
            </a:r>
            <a:r>
              <a:rPr lang="en-US" sz="2400" dirty="0"/>
              <a:t> nostra, per </a:t>
            </a:r>
            <a:r>
              <a:rPr lang="en-US" sz="2400" dirty="0" err="1"/>
              <a:t>inceptos</a:t>
            </a:r>
            <a:r>
              <a:rPr lang="en-US" sz="2400" dirty="0"/>
              <a:t> </a:t>
            </a:r>
            <a:r>
              <a:rPr lang="en-US" sz="2400" dirty="0" err="1"/>
              <a:t>himenaeos</a:t>
            </a:r>
            <a:r>
              <a:rPr lang="en-US" sz="2400" dirty="0" smtClean="0"/>
              <a:t>.</a:t>
            </a:r>
          </a:p>
          <a:p>
            <a:pPr algn="just"/>
            <a:endParaRPr lang="pt-BR" sz="2400" dirty="0">
              <a:solidFill>
                <a:schemeClr val="tx1"/>
              </a:solidFill>
            </a:endParaRPr>
          </a:p>
          <a:p>
            <a:pPr algn="just"/>
            <a:r>
              <a:rPr lang="en-US" sz="2400" dirty="0" err="1" smtClean="0"/>
              <a:t>Lorem</a:t>
            </a:r>
            <a:r>
              <a:rPr lang="en-US" sz="2400" dirty="0" smtClean="0"/>
              <a:t> </a:t>
            </a:r>
            <a:r>
              <a:rPr lang="en-US" sz="2400" dirty="0" err="1" smtClean="0"/>
              <a:t>ipsum</a:t>
            </a:r>
            <a:r>
              <a:rPr lang="en-US" sz="2400" dirty="0" smtClean="0"/>
              <a:t> dolor sit </a:t>
            </a:r>
            <a:r>
              <a:rPr lang="en-US" sz="2400" dirty="0" err="1" smtClean="0"/>
              <a:t>amet</a:t>
            </a:r>
            <a:r>
              <a:rPr lang="en-US" sz="2400" dirty="0" smtClean="0"/>
              <a:t>, </a:t>
            </a:r>
            <a:r>
              <a:rPr lang="en-US" sz="2400" dirty="0" err="1" smtClean="0"/>
              <a:t>consectetur</a:t>
            </a:r>
            <a:r>
              <a:rPr lang="en-US" sz="2400" dirty="0" smtClean="0"/>
              <a:t> </a:t>
            </a:r>
            <a:r>
              <a:rPr lang="en-US" sz="2400" dirty="0" err="1" smtClean="0"/>
              <a:t>adipiscing</a:t>
            </a:r>
            <a:r>
              <a:rPr lang="en-US" sz="2400" dirty="0" smtClean="0"/>
              <a:t> </a:t>
            </a:r>
            <a:r>
              <a:rPr lang="en-US" sz="2400" dirty="0" err="1" smtClean="0"/>
              <a:t>elit</a:t>
            </a:r>
            <a:r>
              <a:rPr lang="en-US" sz="2400" dirty="0" smtClean="0"/>
              <a:t>. </a:t>
            </a:r>
            <a:r>
              <a:rPr lang="en-US" sz="2400" dirty="0" err="1" smtClean="0"/>
              <a:t>Vivamus</a:t>
            </a:r>
            <a:r>
              <a:rPr lang="en-US" sz="2400" dirty="0" smtClean="0"/>
              <a:t> </a:t>
            </a:r>
            <a:r>
              <a:rPr lang="en-US" sz="2400" dirty="0" err="1" smtClean="0"/>
              <a:t>laoreet</a:t>
            </a:r>
            <a:r>
              <a:rPr lang="en-US" sz="2400" dirty="0" smtClean="0"/>
              <a:t> </a:t>
            </a:r>
            <a:r>
              <a:rPr lang="en-US" sz="2400" dirty="0" err="1" smtClean="0"/>
              <a:t>egestas</a:t>
            </a:r>
            <a:r>
              <a:rPr lang="en-US" sz="2400" dirty="0" smtClean="0"/>
              <a:t> dolor, a </a:t>
            </a:r>
            <a:r>
              <a:rPr lang="en-US" sz="2400" dirty="0" err="1" smtClean="0"/>
              <a:t>suscipit</a:t>
            </a:r>
            <a:r>
              <a:rPr lang="en-US" sz="2400" dirty="0" smtClean="0"/>
              <a:t> </a:t>
            </a:r>
            <a:r>
              <a:rPr lang="en-US" sz="2400" dirty="0" err="1" smtClean="0"/>
              <a:t>arcu</a:t>
            </a:r>
            <a:r>
              <a:rPr lang="en-US" sz="2400" dirty="0" smtClean="0"/>
              <a:t> </a:t>
            </a:r>
            <a:r>
              <a:rPr lang="en-US" sz="2400" dirty="0" err="1" smtClean="0"/>
              <a:t>vehicula</a:t>
            </a:r>
            <a:r>
              <a:rPr lang="en-US" sz="2400" dirty="0" smtClean="0"/>
              <a:t> at. </a:t>
            </a:r>
            <a:r>
              <a:rPr lang="en-US" sz="2400" dirty="0" err="1" smtClean="0"/>
              <a:t>Ut</a:t>
            </a:r>
            <a:r>
              <a:rPr lang="en-US" sz="2400" dirty="0" smtClean="0"/>
              <a:t> </a:t>
            </a:r>
            <a:r>
              <a:rPr lang="en-US" sz="2400" dirty="0" err="1" smtClean="0"/>
              <a:t>sed</a:t>
            </a:r>
            <a:r>
              <a:rPr lang="en-US" sz="2400" dirty="0" smtClean="0"/>
              <a:t> </a:t>
            </a:r>
            <a:r>
              <a:rPr lang="en-US" sz="2400" dirty="0" err="1" smtClean="0"/>
              <a:t>auctor</a:t>
            </a:r>
            <a:r>
              <a:rPr lang="en-US" sz="2400" dirty="0" smtClean="0"/>
              <a:t> </a:t>
            </a:r>
            <a:r>
              <a:rPr lang="en-US" sz="2400" dirty="0" err="1" smtClean="0"/>
              <a:t>nibh</a:t>
            </a:r>
            <a:r>
              <a:rPr lang="en-US" sz="2400" dirty="0" smtClean="0"/>
              <a:t>. </a:t>
            </a:r>
            <a:r>
              <a:rPr lang="en-US" sz="2400" dirty="0" err="1" smtClean="0"/>
              <a:t>Praesent</a:t>
            </a:r>
            <a:r>
              <a:rPr lang="en-US" sz="2400" dirty="0" smtClean="0"/>
              <a:t> </a:t>
            </a:r>
            <a:r>
              <a:rPr lang="en-US" sz="2400" dirty="0" err="1" smtClean="0"/>
              <a:t>volutpat</a:t>
            </a:r>
            <a:r>
              <a:rPr lang="en-US" sz="2400" dirty="0" smtClean="0"/>
              <a:t> </a:t>
            </a:r>
            <a:r>
              <a:rPr lang="en-US" sz="2400" dirty="0" err="1" smtClean="0"/>
              <a:t>leo</a:t>
            </a:r>
            <a:r>
              <a:rPr lang="en-US" sz="2400" dirty="0" smtClean="0"/>
              <a:t> id </a:t>
            </a:r>
            <a:r>
              <a:rPr lang="en-US" sz="2400" dirty="0" err="1" smtClean="0"/>
              <a:t>tortor</a:t>
            </a:r>
            <a:r>
              <a:rPr lang="en-US" sz="2400" dirty="0" smtClean="0"/>
              <a:t> </a:t>
            </a:r>
            <a:r>
              <a:rPr lang="en-US" sz="2400" dirty="0" err="1" smtClean="0"/>
              <a:t>sodales</a:t>
            </a:r>
            <a:r>
              <a:rPr lang="en-US" sz="2400" dirty="0" smtClean="0"/>
              <a:t>, </a:t>
            </a:r>
            <a:r>
              <a:rPr lang="en-US" sz="2400" dirty="0" err="1" smtClean="0"/>
              <a:t>porta</a:t>
            </a:r>
            <a:r>
              <a:rPr lang="en-US" sz="2400" dirty="0" smtClean="0"/>
              <a:t> </a:t>
            </a:r>
            <a:r>
              <a:rPr lang="en-US" sz="2400" dirty="0" err="1" smtClean="0"/>
              <a:t>dignissim</a:t>
            </a:r>
            <a:r>
              <a:rPr lang="en-US" sz="2400" dirty="0" smtClean="0"/>
              <a:t> </a:t>
            </a:r>
            <a:r>
              <a:rPr lang="en-US" sz="2400" dirty="0" err="1" smtClean="0"/>
              <a:t>nunc</a:t>
            </a:r>
            <a:r>
              <a:rPr lang="en-US" sz="2400" dirty="0" smtClean="0"/>
              <a:t> tempus. </a:t>
            </a:r>
            <a:r>
              <a:rPr lang="en-US" sz="2400" dirty="0" err="1" smtClean="0"/>
              <a:t>Proin</a:t>
            </a:r>
            <a:r>
              <a:rPr lang="en-US" sz="2400" dirty="0" smtClean="0"/>
              <a:t> </a:t>
            </a:r>
            <a:r>
              <a:rPr lang="en-US" sz="2400" dirty="0" err="1" smtClean="0"/>
              <a:t>tincidunt</a:t>
            </a:r>
            <a:r>
              <a:rPr lang="en-US" sz="2400" dirty="0" smtClean="0"/>
              <a:t>, </a:t>
            </a:r>
            <a:r>
              <a:rPr lang="en-US" sz="2400" dirty="0" err="1" smtClean="0"/>
              <a:t>arcu</a:t>
            </a:r>
            <a:r>
              <a:rPr lang="en-US" sz="2400" dirty="0" smtClean="0"/>
              <a:t> </a:t>
            </a:r>
            <a:r>
              <a:rPr lang="en-US" sz="2400" dirty="0" err="1" smtClean="0"/>
              <a:t>aliquet</a:t>
            </a:r>
            <a:r>
              <a:rPr lang="en-US" sz="2400" dirty="0" smtClean="0"/>
              <a:t> </a:t>
            </a:r>
            <a:r>
              <a:rPr lang="en-US" sz="2400" dirty="0" err="1" smtClean="0"/>
              <a:t>gravida</a:t>
            </a:r>
            <a:r>
              <a:rPr lang="en-US" sz="2400" dirty="0" smtClean="0"/>
              <a:t> </a:t>
            </a:r>
            <a:r>
              <a:rPr lang="en-US" sz="2400" dirty="0" err="1" smtClean="0"/>
              <a:t>pretium</a:t>
            </a:r>
            <a:r>
              <a:rPr lang="en-US" sz="2400" dirty="0" smtClean="0"/>
              <a:t>, </a:t>
            </a:r>
            <a:r>
              <a:rPr lang="en-US" sz="2400" dirty="0" err="1" smtClean="0"/>
              <a:t>lorem</a:t>
            </a:r>
            <a:r>
              <a:rPr lang="en-US" sz="2400" dirty="0" smtClean="0"/>
              <a:t> </a:t>
            </a:r>
            <a:r>
              <a:rPr lang="en-US" sz="2400" dirty="0" err="1" smtClean="0"/>
              <a:t>odio</a:t>
            </a:r>
            <a:r>
              <a:rPr lang="en-US" sz="2400" dirty="0" smtClean="0"/>
              <a:t> </a:t>
            </a:r>
            <a:r>
              <a:rPr lang="en-US" sz="2400" dirty="0" err="1" smtClean="0"/>
              <a:t>commodo</a:t>
            </a:r>
            <a:r>
              <a:rPr lang="en-US" sz="2400" dirty="0" smtClean="0"/>
              <a:t> nisi, id tempus </a:t>
            </a:r>
            <a:r>
              <a:rPr lang="en-US" sz="2400" dirty="0" err="1" smtClean="0"/>
              <a:t>arcu</a:t>
            </a:r>
            <a:r>
              <a:rPr lang="en-US" sz="2400" dirty="0" smtClean="0"/>
              <a:t> </a:t>
            </a:r>
            <a:r>
              <a:rPr lang="en-US" sz="2400" dirty="0" err="1" smtClean="0"/>
              <a:t>risus</a:t>
            </a:r>
            <a:r>
              <a:rPr lang="en-US" sz="2400" dirty="0" smtClean="0"/>
              <a:t> in </a:t>
            </a:r>
            <a:r>
              <a:rPr lang="en-US" sz="2400" dirty="0" err="1" smtClean="0"/>
              <a:t>risus</a:t>
            </a:r>
            <a:r>
              <a:rPr lang="en-US" sz="2400" dirty="0" smtClean="0"/>
              <a:t>. </a:t>
            </a:r>
            <a:r>
              <a:rPr lang="en-US" sz="2400" dirty="0" err="1" smtClean="0"/>
              <a:t>Lorem</a:t>
            </a:r>
            <a:r>
              <a:rPr lang="en-US" sz="2400" dirty="0" smtClean="0"/>
              <a:t> </a:t>
            </a:r>
            <a:r>
              <a:rPr lang="en-US" sz="2400" dirty="0" err="1" smtClean="0"/>
              <a:t>ipsum</a:t>
            </a:r>
            <a:r>
              <a:rPr lang="en-US" sz="2400" dirty="0" smtClean="0"/>
              <a:t> dolor sit </a:t>
            </a:r>
            <a:r>
              <a:rPr lang="en-US" sz="2400" dirty="0" err="1" smtClean="0"/>
              <a:t>amet</a:t>
            </a:r>
            <a:r>
              <a:rPr lang="en-US" sz="2400" dirty="0" smtClean="0"/>
              <a:t>, </a:t>
            </a:r>
            <a:r>
              <a:rPr lang="en-US" sz="2400" dirty="0" err="1" smtClean="0"/>
              <a:t>consectetur</a:t>
            </a:r>
            <a:r>
              <a:rPr lang="en-US" sz="2400" dirty="0" smtClean="0"/>
              <a:t> </a:t>
            </a:r>
            <a:r>
              <a:rPr lang="en-US" sz="2400" dirty="0" err="1" smtClean="0"/>
              <a:t>adipiscing</a:t>
            </a:r>
            <a:r>
              <a:rPr lang="en-US" sz="2400" dirty="0" smtClean="0"/>
              <a:t> </a:t>
            </a:r>
            <a:r>
              <a:rPr lang="en-US" sz="2400" dirty="0" err="1" smtClean="0"/>
              <a:t>elit</a:t>
            </a:r>
            <a:r>
              <a:rPr lang="en-US" sz="2400" dirty="0" smtClean="0"/>
              <a:t>. </a:t>
            </a:r>
            <a:r>
              <a:rPr lang="en-US" sz="2400" dirty="0" err="1" smtClean="0"/>
              <a:t>Vivamus</a:t>
            </a:r>
            <a:r>
              <a:rPr lang="en-US" sz="2400" dirty="0" smtClean="0"/>
              <a:t> </a:t>
            </a:r>
            <a:r>
              <a:rPr lang="en-US" sz="2400" dirty="0" err="1" smtClean="0"/>
              <a:t>commodo</a:t>
            </a:r>
            <a:r>
              <a:rPr lang="en-US" sz="2400" dirty="0" smtClean="0"/>
              <a:t> </a:t>
            </a:r>
            <a:r>
              <a:rPr lang="en-US" sz="2400" dirty="0" err="1" smtClean="0"/>
              <a:t>fermentum</a:t>
            </a:r>
            <a:r>
              <a:rPr lang="en-US" sz="2400" dirty="0" smtClean="0"/>
              <a:t> </a:t>
            </a:r>
            <a:r>
              <a:rPr lang="en-US" sz="2400" dirty="0" err="1" smtClean="0"/>
              <a:t>odio</a:t>
            </a:r>
            <a:r>
              <a:rPr lang="en-US" sz="2400" dirty="0" smtClean="0"/>
              <a:t> ac </a:t>
            </a:r>
            <a:r>
              <a:rPr lang="en-US" sz="2400" dirty="0" err="1" smtClean="0"/>
              <a:t>mattis</a:t>
            </a:r>
            <a:r>
              <a:rPr lang="en-US" sz="2400" dirty="0" smtClean="0"/>
              <a:t>. </a:t>
            </a:r>
            <a:r>
              <a:rPr lang="en-US" sz="2400" dirty="0" err="1" smtClean="0"/>
              <a:t>Quisque</a:t>
            </a:r>
            <a:r>
              <a:rPr lang="en-US" sz="2400" dirty="0" smtClean="0"/>
              <a:t> non </a:t>
            </a:r>
            <a:r>
              <a:rPr lang="en-US" sz="2400" dirty="0" err="1" smtClean="0"/>
              <a:t>ultricies</a:t>
            </a:r>
            <a:r>
              <a:rPr lang="en-US" sz="2400" dirty="0" smtClean="0"/>
              <a:t> </a:t>
            </a:r>
            <a:r>
              <a:rPr lang="en-US" sz="2400" dirty="0" err="1" smtClean="0"/>
              <a:t>mauris</a:t>
            </a:r>
            <a:r>
              <a:rPr lang="en-US" sz="2400" dirty="0" smtClean="0"/>
              <a:t>. </a:t>
            </a:r>
            <a:r>
              <a:rPr lang="en-US" sz="2400" dirty="0" err="1" smtClean="0"/>
              <a:t>Fusce</a:t>
            </a:r>
            <a:r>
              <a:rPr lang="en-US" sz="2400" dirty="0" smtClean="0"/>
              <a:t> </a:t>
            </a:r>
            <a:r>
              <a:rPr lang="en-US" sz="2400" dirty="0" err="1" smtClean="0"/>
              <a:t>eu</a:t>
            </a:r>
            <a:r>
              <a:rPr lang="en-US" sz="2400" dirty="0" smtClean="0"/>
              <a:t> </a:t>
            </a:r>
            <a:r>
              <a:rPr lang="en-US" sz="2400" dirty="0" err="1" smtClean="0"/>
              <a:t>interdum</a:t>
            </a:r>
            <a:r>
              <a:rPr lang="en-US" sz="2400" dirty="0" smtClean="0"/>
              <a:t> </a:t>
            </a:r>
            <a:r>
              <a:rPr lang="en-US" sz="2400" dirty="0" err="1" smtClean="0"/>
              <a:t>neque</a:t>
            </a:r>
            <a:r>
              <a:rPr lang="en-US" sz="2400" dirty="0" smtClean="0"/>
              <a:t>, non </a:t>
            </a:r>
            <a:r>
              <a:rPr lang="en-US" sz="2400" dirty="0" err="1" smtClean="0"/>
              <a:t>convallis</a:t>
            </a:r>
            <a:r>
              <a:rPr lang="en-US" sz="2400" dirty="0" smtClean="0"/>
              <a:t> </a:t>
            </a:r>
            <a:r>
              <a:rPr lang="en-US" sz="2400" dirty="0" err="1" smtClean="0"/>
              <a:t>metus</a:t>
            </a:r>
            <a:r>
              <a:rPr lang="en-US" sz="2400" dirty="0" smtClean="0"/>
              <a:t>. Class </a:t>
            </a:r>
            <a:r>
              <a:rPr lang="en-US" sz="2400" dirty="0" err="1" smtClean="0"/>
              <a:t>aptent</a:t>
            </a:r>
            <a:r>
              <a:rPr lang="en-US" sz="2400" dirty="0" smtClean="0"/>
              <a:t> </a:t>
            </a:r>
            <a:r>
              <a:rPr lang="en-US" sz="2400" dirty="0" err="1" smtClean="0"/>
              <a:t>taciti</a:t>
            </a:r>
            <a:r>
              <a:rPr lang="en-US" sz="2400" dirty="0" smtClean="0"/>
              <a:t> </a:t>
            </a:r>
            <a:r>
              <a:rPr lang="en-US" sz="2400" dirty="0" err="1" smtClean="0"/>
              <a:t>sociosqu</a:t>
            </a:r>
            <a:r>
              <a:rPr lang="en-US" sz="2400" dirty="0" smtClean="0"/>
              <a:t> ad </a:t>
            </a:r>
            <a:r>
              <a:rPr lang="en-US" sz="2400" dirty="0" err="1" smtClean="0"/>
              <a:t>litora</a:t>
            </a:r>
            <a:r>
              <a:rPr lang="en-US" sz="2400" dirty="0" smtClean="0"/>
              <a:t> </a:t>
            </a:r>
            <a:r>
              <a:rPr lang="en-US" sz="2400" dirty="0" err="1" smtClean="0"/>
              <a:t>torquent</a:t>
            </a:r>
            <a:r>
              <a:rPr lang="en-US" sz="2400" dirty="0" smtClean="0"/>
              <a:t> per </a:t>
            </a:r>
            <a:r>
              <a:rPr lang="en-US" sz="2400" dirty="0" err="1" smtClean="0"/>
              <a:t>conubia</a:t>
            </a:r>
            <a:r>
              <a:rPr lang="en-US" sz="2400" dirty="0" smtClean="0"/>
              <a:t> nostra, per </a:t>
            </a:r>
            <a:r>
              <a:rPr lang="en-US" sz="2400" dirty="0" err="1" smtClean="0"/>
              <a:t>inceptos</a:t>
            </a:r>
            <a:r>
              <a:rPr lang="en-US" sz="2400" dirty="0" smtClean="0"/>
              <a:t> </a:t>
            </a:r>
            <a:r>
              <a:rPr lang="en-US" sz="2400" dirty="0" err="1" smtClean="0"/>
              <a:t>himenaeos</a:t>
            </a:r>
            <a:r>
              <a:rPr lang="en-US" sz="2400" dirty="0" smtClean="0"/>
              <a:t>.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8" name="Retângulo 7"/>
          <p:cNvSpPr/>
          <p:nvPr/>
        </p:nvSpPr>
        <p:spPr>
          <a:xfrm>
            <a:off x="16706081" y="9865396"/>
            <a:ext cx="14329592" cy="2023424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tângulo 8"/>
          <p:cNvSpPr/>
          <p:nvPr/>
        </p:nvSpPr>
        <p:spPr>
          <a:xfrm>
            <a:off x="1656409" y="28371452"/>
            <a:ext cx="14257584" cy="856895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Subtítulo 2"/>
          <p:cNvSpPr txBox="1">
            <a:spLocks/>
          </p:cNvSpPr>
          <p:nvPr/>
        </p:nvSpPr>
        <p:spPr>
          <a:xfrm>
            <a:off x="1656409" y="17282220"/>
            <a:ext cx="14257584" cy="6696744"/>
          </a:xfrm>
          <a:prstGeom prst="rect">
            <a:avLst/>
          </a:prstGeom>
        </p:spPr>
        <p:txBody>
          <a:bodyPr vert="horz" lIns="432054" tIns="216027" rIns="432054" bIns="216027" rtlCol="0">
            <a:normAutofit/>
          </a:bodyPr>
          <a:lstStyle/>
          <a:p>
            <a:pPr marL="0" marR="0" lvl="0" indent="0" algn="just" defTabSz="432054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pt-BR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Introdução</a:t>
            </a:r>
          </a:p>
          <a:p>
            <a:pPr marL="0" marR="0" lvl="0" indent="0" algn="just" defTabSz="432054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pt-BR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just" defTabSz="432054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Lorem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ipsum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dolor sit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amet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consectetur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adipiscing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elit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Vivamus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laoreet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egestas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dolor, a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suscipit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arcu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vehicula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at.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Ut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sed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auctor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nibh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Praesent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volutpat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leo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id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tortor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sodales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porta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dignissim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nunc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tempus.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Proin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tincidunt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arcu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aliquet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gravida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pretium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lorem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odio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commodo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nisi, id tempus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arcu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risus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in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risus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Lorem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ipsum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dolor sit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amet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consectetur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adipiscing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elit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Vivamus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commodo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fermentum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odio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ac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mattis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Quisque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non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ultricies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mauris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Fusce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eu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interdum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neque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non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convallis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metus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Class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aptent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taciti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sociosqu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ad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litora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torquent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per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conubia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nostra, per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inceptos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himenaeos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</a:p>
          <a:p>
            <a:pPr marL="0" marR="0" lvl="0" indent="0" algn="just" defTabSz="432054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pt-BR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just" defTabSz="432054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Lorem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ipsum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dolor sit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amet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consectetur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adipiscing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elit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Vivamus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laoreet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egestas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dolor, a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suscipit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arcu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vehicula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at.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Ut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sed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auctor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nibh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Praesent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volutpat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leo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id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tortor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sodales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porta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dignissim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nunc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tempus.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Proin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tincidunt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arcu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aliquet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gravida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pretium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lorem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odio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commodo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nisi, id tempus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arcu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risus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in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risus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Lorem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ipsum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dolor sit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amet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consectetur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adipiscing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elit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Vivamus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commodo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fermentum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odio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ac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mattis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Quisque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non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ultricies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mauris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Fusce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eu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interdum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neque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non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convallis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metus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Class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aptent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taciti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sociosqu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ad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litora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torquent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per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conubia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nostra, per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inceptos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himenaeos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2" name="Subtítulo 2"/>
          <p:cNvSpPr txBox="1">
            <a:spLocks/>
          </p:cNvSpPr>
          <p:nvPr/>
        </p:nvSpPr>
        <p:spPr>
          <a:xfrm>
            <a:off x="1656409" y="24122980"/>
            <a:ext cx="14257584" cy="3744416"/>
          </a:xfrm>
          <a:prstGeom prst="rect">
            <a:avLst/>
          </a:prstGeom>
        </p:spPr>
        <p:txBody>
          <a:bodyPr vert="horz" lIns="432054" tIns="216027" rIns="432054" bIns="216027" rtlCol="0">
            <a:normAutofit/>
          </a:bodyPr>
          <a:lstStyle/>
          <a:p>
            <a:pPr marL="0" marR="0" lvl="0" indent="0" algn="just" defTabSz="432054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pt-BR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Objetivos</a:t>
            </a:r>
          </a:p>
          <a:p>
            <a:pPr marL="0" marR="0" lvl="0" indent="0" algn="just" defTabSz="432054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pt-BR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just" defTabSz="432054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Lorem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ipsum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dolor sit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amet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consectetur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adipiscing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elit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Vivamus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laoreet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egestas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dolor, a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suscipit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arcu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vehicula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at.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Ut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sed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auctor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nibh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Praesent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volutpat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leo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id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tortor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sodales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porta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dignissim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nunc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tempus.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Proin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tincidunt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arcu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aliquet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gravida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pretium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lorem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odio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commodo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nisi, id tempus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arcu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risus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in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risus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Lorem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ipsum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dolor sit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amet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consectetur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adipiscing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elit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Vivamus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commodo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fermentum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odio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ac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mattis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Quisque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non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ultricies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mauris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Fusce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eu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interdum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neque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non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convallis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metus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Class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aptent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taciti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sociosqu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ad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litora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torquent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per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conubia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nostra, per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inceptos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himenaeos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</a:p>
        </p:txBody>
      </p:sp>
      <p:sp>
        <p:nvSpPr>
          <p:cNvPr id="13" name="Subtítulo 2"/>
          <p:cNvSpPr txBox="1">
            <a:spLocks/>
          </p:cNvSpPr>
          <p:nvPr/>
        </p:nvSpPr>
        <p:spPr>
          <a:xfrm>
            <a:off x="1656409" y="28515468"/>
            <a:ext cx="14257584" cy="8352928"/>
          </a:xfrm>
          <a:prstGeom prst="rect">
            <a:avLst/>
          </a:prstGeom>
        </p:spPr>
        <p:txBody>
          <a:bodyPr vert="horz" lIns="432054" tIns="216027" rIns="432054" bIns="216027" rtlCol="0">
            <a:normAutofit/>
          </a:bodyPr>
          <a:lstStyle/>
          <a:p>
            <a:pPr marL="0" marR="0" lvl="0" indent="0" algn="just" defTabSz="432054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pt-BR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Método</a:t>
            </a:r>
          </a:p>
          <a:p>
            <a:pPr marL="0" marR="0" lvl="0" indent="0" algn="just" defTabSz="432054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pt-BR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just" defTabSz="432054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Lorem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ipsum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dolor sit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amet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consectetur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adipiscing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elit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Vivamus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laoreet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egestas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dolor, a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suscipit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arcu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vehicula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at.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Ut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sed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auctor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nibh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Praesent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volutpat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leo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id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tortor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sodales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porta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dignissim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nunc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tempus.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Proin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tincidunt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arcu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aliquet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gravida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pretium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lorem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odio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commodo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nisi, id tempus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arcu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risus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in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risus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Lorem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ipsum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dolor sit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amet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consectetur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adipiscing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elit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Vivamus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commodo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fermentum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odio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ac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mattis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Quisque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non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ultricies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mauris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Fusce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eu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interdum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neque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non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convallis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metus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Class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aptent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taciti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sociosqu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ad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litora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torquent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per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conubia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nostra, per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inceptos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himenaeos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</a:p>
          <a:p>
            <a:pPr marL="0" marR="0" lvl="0" indent="0" algn="just" defTabSz="432054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pt-BR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lvl="0" algn="just">
              <a:spcBef>
                <a:spcPct val="20000"/>
              </a:spcBef>
            </a:pP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Lorem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ipsum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dolor sit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amet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consectetur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adipiscing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elit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Vivamus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laoreet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egestas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dolor, a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suscipit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arcu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vehicula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at.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Ut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sed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auctor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nibh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Praesent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volutpat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leo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id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tortor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sodales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porta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dignissim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nunc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tempus.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Proin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tincidunt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arcu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aliquet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gravida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pretium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lorem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odio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commodo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nisi, id tempus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arcu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risus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in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risus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Lorem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ipsum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dolor sit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amet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consectetur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adipiscing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elit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Vivamus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commodo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fermentum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odio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ac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mattis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Quisque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non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ultricies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mauris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Fusce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eu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interdum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neque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non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convallis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metus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Class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aptent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taciti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sociosqu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ad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litora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torquent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per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conubia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nostra, per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inceptos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himenaeos</a:t>
            </a:r>
            <a:r>
              <a:rPr lang="en-US" sz="2400" dirty="0">
                <a:solidFill>
                  <a:schemeClr val="tx1">
                    <a:tint val="75000"/>
                  </a:schemeClr>
                </a:solidFill>
              </a:rPr>
              <a:t>. </a:t>
            </a:r>
            <a:r>
              <a:rPr lang="en-US" sz="2400" dirty="0" err="1">
                <a:solidFill>
                  <a:schemeClr val="tx1">
                    <a:tint val="75000"/>
                  </a:schemeClr>
                </a:solidFill>
              </a:rPr>
              <a:t>consectetur</a:t>
            </a:r>
            <a:r>
              <a:rPr lang="en-US" sz="2400" dirty="0">
                <a:solidFill>
                  <a:schemeClr val="tx1">
                    <a:tint val="7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tx1">
                    <a:tint val="75000"/>
                  </a:schemeClr>
                </a:solidFill>
              </a:rPr>
              <a:t>adipiscing</a:t>
            </a:r>
            <a:r>
              <a:rPr lang="en-US" sz="2400" dirty="0">
                <a:solidFill>
                  <a:schemeClr val="tx1">
                    <a:tint val="7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tx1">
                    <a:tint val="75000"/>
                  </a:schemeClr>
                </a:solidFill>
              </a:rPr>
              <a:t>elit</a:t>
            </a:r>
            <a:r>
              <a:rPr lang="en-US" sz="2400" dirty="0">
                <a:solidFill>
                  <a:schemeClr val="tx1">
                    <a:tint val="75000"/>
                  </a:schemeClr>
                </a:solidFill>
              </a:rPr>
              <a:t>. </a:t>
            </a:r>
            <a:r>
              <a:rPr lang="en-US" sz="2400" dirty="0" err="1">
                <a:solidFill>
                  <a:schemeClr val="tx1">
                    <a:tint val="75000"/>
                  </a:schemeClr>
                </a:solidFill>
              </a:rPr>
              <a:t>Vivamus</a:t>
            </a:r>
            <a:r>
              <a:rPr lang="en-US" sz="2400" dirty="0">
                <a:solidFill>
                  <a:schemeClr val="tx1">
                    <a:tint val="7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tx1">
                    <a:tint val="75000"/>
                  </a:schemeClr>
                </a:solidFill>
              </a:rPr>
              <a:t>commodo</a:t>
            </a:r>
            <a:r>
              <a:rPr lang="en-US" sz="2400" dirty="0">
                <a:solidFill>
                  <a:schemeClr val="tx1">
                    <a:tint val="7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tx1">
                    <a:tint val="75000"/>
                  </a:schemeClr>
                </a:solidFill>
              </a:rPr>
              <a:t>fermentum</a:t>
            </a:r>
            <a:r>
              <a:rPr lang="en-US" sz="2400" dirty="0">
                <a:solidFill>
                  <a:schemeClr val="tx1">
                    <a:tint val="7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tx1">
                    <a:tint val="75000"/>
                  </a:schemeClr>
                </a:solidFill>
              </a:rPr>
              <a:t>odio</a:t>
            </a:r>
            <a:r>
              <a:rPr lang="en-US" sz="2400" dirty="0">
                <a:solidFill>
                  <a:schemeClr val="tx1">
                    <a:tint val="75000"/>
                  </a:schemeClr>
                </a:solidFill>
              </a:rPr>
              <a:t> ac </a:t>
            </a:r>
            <a:r>
              <a:rPr lang="en-US" sz="2400" dirty="0" err="1">
                <a:solidFill>
                  <a:schemeClr val="tx1">
                    <a:tint val="75000"/>
                  </a:schemeClr>
                </a:solidFill>
              </a:rPr>
              <a:t>mattis</a:t>
            </a:r>
            <a:r>
              <a:rPr lang="en-US" sz="2400" dirty="0">
                <a:solidFill>
                  <a:schemeClr val="tx1">
                    <a:tint val="75000"/>
                  </a:schemeClr>
                </a:solidFill>
              </a:rPr>
              <a:t>. </a:t>
            </a:r>
            <a:r>
              <a:rPr lang="en-US" sz="2400" dirty="0" err="1">
                <a:solidFill>
                  <a:schemeClr val="tx1">
                    <a:tint val="75000"/>
                  </a:schemeClr>
                </a:solidFill>
              </a:rPr>
              <a:t>Quisque</a:t>
            </a:r>
            <a:r>
              <a:rPr lang="en-US" sz="2400" dirty="0">
                <a:solidFill>
                  <a:schemeClr val="tx1">
                    <a:tint val="75000"/>
                  </a:schemeClr>
                </a:solidFill>
              </a:rPr>
              <a:t> non </a:t>
            </a:r>
            <a:r>
              <a:rPr lang="en-US" sz="2400" dirty="0" err="1">
                <a:solidFill>
                  <a:schemeClr val="tx1">
                    <a:tint val="75000"/>
                  </a:schemeClr>
                </a:solidFill>
              </a:rPr>
              <a:t>ultricies</a:t>
            </a:r>
            <a:r>
              <a:rPr lang="en-US" sz="2400" dirty="0">
                <a:solidFill>
                  <a:schemeClr val="tx1">
                    <a:tint val="7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tx1">
                    <a:tint val="75000"/>
                  </a:schemeClr>
                </a:solidFill>
              </a:rPr>
              <a:t>mauris</a:t>
            </a:r>
            <a:r>
              <a:rPr lang="en-US" sz="2400" dirty="0">
                <a:solidFill>
                  <a:schemeClr val="tx1">
                    <a:tint val="75000"/>
                  </a:schemeClr>
                </a:solidFill>
              </a:rPr>
              <a:t>. </a:t>
            </a:r>
            <a:r>
              <a:rPr lang="en-US" sz="2400" dirty="0" err="1">
                <a:solidFill>
                  <a:schemeClr val="tx1">
                    <a:tint val="75000"/>
                  </a:schemeClr>
                </a:solidFill>
              </a:rPr>
              <a:t>Fusce</a:t>
            </a:r>
            <a:r>
              <a:rPr lang="en-US" sz="2400" dirty="0">
                <a:solidFill>
                  <a:schemeClr val="tx1">
                    <a:tint val="7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tx1">
                    <a:tint val="75000"/>
                  </a:schemeClr>
                </a:solidFill>
              </a:rPr>
              <a:t>eu</a:t>
            </a:r>
            <a:r>
              <a:rPr lang="en-US" sz="2400" dirty="0">
                <a:solidFill>
                  <a:schemeClr val="tx1">
                    <a:tint val="7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tx1">
                    <a:tint val="75000"/>
                  </a:schemeClr>
                </a:solidFill>
              </a:rPr>
              <a:t>interdum</a:t>
            </a:r>
            <a:r>
              <a:rPr lang="en-US" sz="2400" dirty="0">
                <a:solidFill>
                  <a:schemeClr val="tx1">
                    <a:tint val="7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tx1">
                    <a:tint val="75000"/>
                  </a:schemeClr>
                </a:solidFill>
              </a:rPr>
              <a:t>neque</a:t>
            </a:r>
            <a:r>
              <a:rPr lang="en-US" sz="2400" dirty="0">
                <a:solidFill>
                  <a:schemeClr val="tx1">
                    <a:tint val="75000"/>
                  </a:schemeClr>
                </a:solidFill>
              </a:rPr>
              <a:t>, non </a:t>
            </a:r>
            <a:r>
              <a:rPr lang="en-US" sz="2400" dirty="0" err="1">
                <a:solidFill>
                  <a:schemeClr val="tx1">
                    <a:tint val="75000"/>
                  </a:schemeClr>
                </a:solidFill>
              </a:rPr>
              <a:t>convallis</a:t>
            </a:r>
            <a:r>
              <a:rPr lang="en-US" sz="2400" dirty="0">
                <a:solidFill>
                  <a:schemeClr val="tx1">
                    <a:tint val="7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tx1">
                    <a:tint val="75000"/>
                  </a:schemeClr>
                </a:solidFill>
              </a:rPr>
              <a:t>metus</a:t>
            </a:r>
            <a:r>
              <a:rPr lang="en-US" sz="2400" dirty="0">
                <a:solidFill>
                  <a:schemeClr val="tx1">
                    <a:tint val="75000"/>
                  </a:schemeClr>
                </a:solidFill>
              </a:rPr>
              <a:t>. Class </a:t>
            </a:r>
            <a:r>
              <a:rPr lang="en-US" sz="2400" dirty="0" err="1">
                <a:solidFill>
                  <a:schemeClr val="tx1">
                    <a:tint val="75000"/>
                  </a:schemeClr>
                </a:solidFill>
              </a:rPr>
              <a:t>aptent</a:t>
            </a:r>
            <a:r>
              <a:rPr lang="en-US" sz="2400" dirty="0">
                <a:solidFill>
                  <a:schemeClr val="tx1">
                    <a:tint val="7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tx1">
                    <a:tint val="75000"/>
                  </a:schemeClr>
                </a:solidFill>
              </a:rPr>
              <a:t>taciti</a:t>
            </a:r>
            <a:r>
              <a:rPr lang="en-US" sz="2400" dirty="0">
                <a:solidFill>
                  <a:schemeClr val="tx1">
                    <a:tint val="7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tx1">
                    <a:tint val="75000"/>
                  </a:schemeClr>
                </a:solidFill>
              </a:rPr>
              <a:t>sociosqu</a:t>
            </a:r>
            <a:r>
              <a:rPr lang="en-US" sz="2400" dirty="0">
                <a:solidFill>
                  <a:schemeClr val="tx1">
                    <a:tint val="75000"/>
                  </a:schemeClr>
                </a:solidFill>
              </a:rPr>
              <a:t> ad </a:t>
            </a:r>
            <a:r>
              <a:rPr lang="en-US" sz="2400" dirty="0" err="1">
                <a:solidFill>
                  <a:schemeClr val="tx1">
                    <a:tint val="75000"/>
                  </a:schemeClr>
                </a:solidFill>
              </a:rPr>
              <a:t>litora</a:t>
            </a:r>
            <a:r>
              <a:rPr lang="en-US" sz="2400" dirty="0">
                <a:solidFill>
                  <a:schemeClr val="tx1">
                    <a:tint val="7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tx1">
                    <a:tint val="75000"/>
                  </a:schemeClr>
                </a:solidFill>
              </a:rPr>
              <a:t>torquent</a:t>
            </a:r>
            <a:r>
              <a:rPr lang="en-US" sz="2400" dirty="0">
                <a:solidFill>
                  <a:schemeClr val="tx1">
                    <a:tint val="75000"/>
                  </a:schemeClr>
                </a:solidFill>
              </a:rPr>
              <a:t> per </a:t>
            </a:r>
            <a:r>
              <a:rPr lang="en-US" sz="2400" dirty="0" err="1">
                <a:solidFill>
                  <a:schemeClr val="tx1">
                    <a:tint val="75000"/>
                  </a:schemeClr>
                </a:solidFill>
              </a:rPr>
              <a:t>conubia</a:t>
            </a:r>
            <a:r>
              <a:rPr lang="en-US" sz="2400" dirty="0">
                <a:solidFill>
                  <a:schemeClr val="tx1">
                    <a:tint val="75000"/>
                  </a:schemeClr>
                </a:solidFill>
              </a:rPr>
              <a:t> nostra, per </a:t>
            </a:r>
            <a:r>
              <a:rPr lang="en-US" sz="2400" dirty="0" err="1">
                <a:solidFill>
                  <a:schemeClr val="tx1">
                    <a:tint val="75000"/>
                  </a:schemeClr>
                </a:solidFill>
              </a:rPr>
              <a:t>inceptos</a:t>
            </a:r>
            <a:r>
              <a:rPr lang="en-US" sz="2400" dirty="0">
                <a:solidFill>
                  <a:schemeClr val="tx1">
                    <a:tint val="7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tx1">
                    <a:tint val="75000"/>
                  </a:schemeClr>
                </a:solidFill>
              </a:rPr>
              <a:t>himenaeos</a:t>
            </a:r>
            <a:r>
              <a:rPr lang="en-US" sz="2400" dirty="0" smtClean="0">
                <a:solidFill>
                  <a:schemeClr val="tx1">
                    <a:tint val="75000"/>
                  </a:schemeClr>
                </a:solidFill>
              </a:rPr>
              <a:t>. </a:t>
            </a:r>
            <a:r>
              <a:rPr lang="en-US" sz="2400" dirty="0" err="1">
                <a:solidFill>
                  <a:schemeClr val="tx1">
                    <a:tint val="75000"/>
                  </a:schemeClr>
                </a:solidFill>
              </a:rPr>
              <a:t>consectetur</a:t>
            </a:r>
            <a:r>
              <a:rPr lang="en-US" sz="2400" dirty="0">
                <a:solidFill>
                  <a:schemeClr val="tx1">
                    <a:tint val="7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tx1">
                    <a:tint val="75000"/>
                  </a:schemeClr>
                </a:solidFill>
              </a:rPr>
              <a:t>adipiscing</a:t>
            </a:r>
            <a:r>
              <a:rPr lang="en-US" sz="2400" dirty="0">
                <a:solidFill>
                  <a:schemeClr val="tx1">
                    <a:tint val="7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tx1">
                    <a:tint val="75000"/>
                  </a:schemeClr>
                </a:solidFill>
              </a:rPr>
              <a:t>elit</a:t>
            </a:r>
            <a:r>
              <a:rPr lang="en-US" sz="2400" dirty="0">
                <a:solidFill>
                  <a:schemeClr val="tx1">
                    <a:tint val="75000"/>
                  </a:schemeClr>
                </a:solidFill>
              </a:rPr>
              <a:t>. </a:t>
            </a:r>
            <a:r>
              <a:rPr lang="en-US" sz="2400" dirty="0" err="1">
                <a:solidFill>
                  <a:schemeClr val="tx1">
                    <a:tint val="75000"/>
                  </a:schemeClr>
                </a:solidFill>
              </a:rPr>
              <a:t>Vivamus</a:t>
            </a:r>
            <a:r>
              <a:rPr lang="en-US" sz="2400" dirty="0">
                <a:solidFill>
                  <a:schemeClr val="tx1">
                    <a:tint val="7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tx1">
                    <a:tint val="75000"/>
                  </a:schemeClr>
                </a:solidFill>
              </a:rPr>
              <a:t>commodo</a:t>
            </a:r>
            <a:r>
              <a:rPr lang="en-US" sz="2400" dirty="0">
                <a:solidFill>
                  <a:schemeClr val="tx1">
                    <a:tint val="7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tx1">
                    <a:tint val="75000"/>
                  </a:schemeClr>
                </a:solidFill>
              </a:rPr>
              <a:t>fermentum</a:t>
            </a:r>
            <a:r>
              <a:rPr lang="en-US" sz="2400" dirty="0">
                <a:solidFill>
                  <a:schemeClr val="tx1">
                    <a:tint val="7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tx1">
                    <a:tint val="75000"/>
                  </a:schemeClr>
                </a:solidFill>
              </a:rPr>
              <a:t>odio</a:t>
            </a:r>
            <a:r>
              <a:rPr lang="en-US" sz="2400" dirty="0">
                <a:solidFill>
                  <a:schemeClr val="tx1">
                    <a:tint val="75000"/>
                  </a:schemeClr>
                </a:solidFill>
              </a:rPr>
              <a:t> ac </a:t>
            </a:r>
            <a:r>
              <a:rPr lang="en-US" sz="2400" dirty="0" err="1">
                <a:solidFill>
                  <a:schemeClr val="tx1">
                    <a:tint val="75000"/>
                  </a:schemeClr>
                </a:solidFill>
              </a:rPr>
              <a:t>mattis</a:t>
            </a:r>
            <a:r>
              <a:rPr lang="en-US" sz="2400" dirty="0">
                <a:solidFill>
                  <a:schemeClr val="tx1">
                    <a:tint val="75000"/>
                  </a:schemeClr>
                </a:solidFill>
              </a:rPr>
              <a:t>. </a:t>
            </a:r>
            <a:r>
              <a:rPr lang="en-US" sz="2400" dirty="0" err="1">
                <a:solidFill>
                  <a:schemeClr val="tx1">
                    <a:tint val="75000"/>
                  </a:schemeClr>
                </a:solidFill>
              </a:rPr>
              <a:t>Quisque</a:t>
            </a:r>
            <a:r>
              <a:rPr lang="en-US" sz="2400" dirty="0">
                <a:solidFill>
                  <a:schemeClr val="tx1">
                    <a:tint val="75000"/>
                  </a:schemeClr>
                </a:solidFill>
              </a:rPr>
              <a:t> non </a:t>
            </a:r>
            <a:r>
              <a:rPr lang="en-US" sz="2400" dirty="0" err="1">
                <a:solidFill>
                  <a:schemeClr val="tx1">
                    <a:tint val="75000"/>
                  </a:schemeClr>
                </a:solidFill>
              </a:rPr>
              <a:t>ultricies</a:t>
            </a:r>
            <a:r>
              <a:rPr lang="en-US" sz="2400" dirty="0">
                <a:solidFill>
                  <a:schemeClr val="tx1">
                    <a:tint val="7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tx1">
                    <a:tint val="75000"/>
                  </a:schemeClr>
                </a:solidFill>
              </a:rPr>
              <a:t>mauris</a:t>
            </a:r>
            <a:r>
              <a:rPr lang="en-US" sz="2400" dirty="0">
                <a:solidFill>
                  <a:schemeClr val="tx1">
                    <a:tint val="75000"/>
                  </a:schemeClr>
                </a:solidFill>
              </a:rPr>
              <a:t>. </a:t>
            </a:r>
            <a:r>
              <a:rPr lang="en-US" sz="2400" dirty="0" err="1">
                <a:solidFill>
                  <a:schemeClr val="tx1">
                    <a:tint val="75000"/>
                  </a:schemeClr>
                </a:solidFill>
              </a:rPr>
              <a:t>Fusce</a:t>
            </a:r>
            <a:r>
              <a:rPr lang="en-US" sz="2400" dirty="0">
                <a:solidFill>
                  <a:schemeClr val="tx1">
                    <a:tint val="7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tx1">
                    <a:tint val="75000"/>
                  </a:schemeClr>
                </a:solidFill>
              </a:rPr>
              <a:t>eu</a:t>
            </a:r>
            <a:r>
              <a:rPr lang="en-US" sz="2400" dirty="0">
                <a:solidFill>
                  <a:schemeClr val="tx1">
                    <a:tint val="7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tx1">
                    <a:tint val="75000"/>
                  </a:schemeClr>
                </a:solidFill>
              </a:rPr>
              <a:t>interdum</a:t>
            </a:r>
            <a:r>
              <a:rPr lang="en-US" sz="2400" dirty="0">
                <a:solidFill>
                  <a:schemeClr val="tx1">
                    <a:tint val="7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tx1">
                    <a:tint val="75000"/>
                  </a:schemeClr>
                </a:solidFill>
              </a:rPr>
              <a:t>neque</a:t>
            </a:r>
            <a:r>
              <a:rPr lang="en-US" sz="2400" dirty="0">
                <a:solidFill>
                  <a:schemeClr val="tx1">
                    <a:tint val="75000"/>
                  </a:schemeClr>
                </a:solidFill>
              </a:rPr>
              <a:t>, non </a:t>
            </a:r>
            <a:r>
              <a:rPr lang="en-US" sz="2400" dirty="0" err="1">
                <a:solidFill>
                  <a:schemeClr val="tx1">
                    <a:tint val="75000"/>
                  </a:schemeClr>
                </a:solidFill>
              </a:rPr>
              <a:t>convallis</a:t>
            </a:r>
            <a:r>
              <a:rPr lang="en-US" sz="2400" dirty="0">
                <a:solidFill>
                  <a:schemeClr val="tx1">
                    <a:tint val="7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tx1">
                    <a:tint val="75000"/>
                  </a:schemeClr>
                </a:solidFill>
              </a:rPr>
              <a:t>metus</a:t>
            </a:r>
            <a:r>
              <a:rPr lang="en-US" sz="2400" dirty="0">
                <a:solidFill>
                  <a:schemeClr val="tx1">
                    <a:tint val="75000"/>
                  </a:schemeClr>
                </a:solidFill>
              </a:rPr>
              <a:t>. Class </a:t>
            </a:r>
            <a:r>
              <a:rPr lang="en-US" sz="2400" dirty="0" err="1">
                <a:solidFill>
                  <a:schemeClr val="tx1">
                    <a:tint val="75000"/>
                  </a:schemeClr>
                </a:solidFill>
              </a:rPr>
              <a:t>aptent</a:t>
            </a:r>
            <a:r>
              <a:rPr lang="en-US" sz="2400" dirty="0">
                <a:solidFill>
                  <a:schemeClr val="tx1">
                    <a:tint val="7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tx1">
                    <a:tint val="75000"/>
                  </a:schemeClr>
                </a:solidFill>
              </a:rPr>
              <a:t>taciti</a:t>
            </a:r>
            <a:r>
              <a:rPr lang="en-US" sz="2400" dirty="0">
                <a:solidFill>
                  <a:schemeClr val="tx1">
                    <a:tint val="7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tx1">
                    <a:tint val="75000"/>
                  </a:schemeClr>
                </a:solidFill>
              </a:rPr>
              <a:t>sociosqu</a:t>
            </a:r>
            <a:r>
              <a:rPr lang="en-US" sz="2400" dirty="0">
                <a:solidFill>
                  <a:schemeClr val="tx1">
                    <a:tint val="75000"/>
                  </a:schemeClr>
                </a:solidFill>
              </a:rPr>
              <a:t> ad </a:t>
            </a:r>
            <a:r>
              <a:rPr lang="en-US" sz="2400" dirty="0" err="1">
                <a:solidFill>
                  <a:schemeClr val="tx1">
                    <a:tint val="75000"/>
                  </a:schemeClr>
                </a:solidFill>
              </a:rPr>
              <a:t>litora</a:t>
            </a:r>
            <a:r>
              <a:rPr lang="en-US" sz="2400" dirty="0">
                <a:solidFill>
                  <a:schemeClr val="tx1">
                    <a:tint val="7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tx1">
                    <a:tint val="75000"/>
                  </a:schemeClr>
                </a:solidFill>
              </a:rPr>
              <a:t>torquent</a:t>
            </a:r>
            <a:r>
              <a:rPr lang="en-US" sz="2400" dirty="0">
                <a:solidFill>
                  <a:schemeClr val="tx1">
                    <a:tint val="75000"/>
                  </a:schemeClr>
                </a:solidFill>
              </a:rPr>
              <a:t> per </a:t>
            </a:r>
            <a:r>
              <a:rPr lang="en-US" sz="2400" dirty="0" err="1">
                <a:solidFill>
                  <a:schemeClr val="tx1">
                    <a:tint val="75000"/>
                  </a:schemeClr>
                </a:solidFill>
              </a:rPr>
              <a:t>conubia</a:t>
            </a:r>
            <a:r>
              <a:rPr lang="en-US" sz="2400" dirty="0">
                <a:solidFill>
                  <a:schemeClr val="tx1">
                    <a:tint val="75000"/>
                  </a:schemeClr>
                </a:solidFill>
              </a:rPr>
              <a:t> nostra, per </a:t>
            </a:r>
            <a:r>
              <a:rPr lang="en-US" sz="2400" dirty="0" err="1">
                <a:solidFill>
                  <a:schemeClr val="tx1">
                    <a:tint val="75000"/>
                  </a:schemeClr>
                </a:solidFill>
              </a:rPr>
              <a:t>inceptos</a:t>
            </a:r>
            <a:r>
              <a:rPr lang="en-US" sz="2400" dirty="0">
                <a:solidFill>
                  <a:schemeClr val="tx1">
                    <a:tint val="7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tx1">
                    <a:tint val="75000"/>
                  </a:schemeClr>
                </a:solidFill>
              </a:rPr>
              <a:t>himenaeos</a:t>
            </a:r>
            <a:r>
              <a:rPr lang="en-US" sz="2400" dirty="0">
                <a:solidFill>
                  <a:schemeClr val="tx1">
                    <a:tint val="75000"/>
                  </a:schemeClr>
                </a:solidFill>
              </a:rPr>
              <a:t>.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4" name="Subtítulo 2"/>
          <p:cNvSpPr txBox="1">
            <a:spLocks/>
          </p:cNvSpPr>
          <p:nvPr/>
        </p:nvSpPr>
        <p:spPr>
          <a:xfrm>
            <a:off x="16706081" y="9937404"/>
            <a:ext cx="14257584" cy="12313368"/>
          </a:xfrm>
          <a:prstGeom prst="rect">
            <a:avLst/>
          </a:prstGeom>
        </p:spPr>
        <p:txBody>
          <a:bodyPr vert="horz" lIns="432054" tIns="216027" rIns="432054" bIns="216027" rtlCol="0">
            <a:normAutofit/>
          </a:bodyPr>
          <a:lstStyle/>
          <a:p>
            <a:pPr marL="0" marR="0" lvl="0" indent="0" algn="just" defTabSz="432054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pt-BR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Resultados Preliminares</a:t>
            </a:r>
          </a:p>
          <a:p>
            <a:pPr marL="0" marR="0" lvl="0" indent="0" algn="just" defTabSz="432054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pt-BR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just" defTabSz="432054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Lorem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ipsum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dolor sit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amet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consectetur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adipiscing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elit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Vivamus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laoreet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egestas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dolor, a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suscipit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arcu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vehicula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at.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Ut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sed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auctor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nibh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Praesent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volutpat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leo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id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tortor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sodales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porta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dignissim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nunc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tempus.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Proin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tincidunt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arcu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aliquet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gravida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pretium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lorem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odio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commodo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nisi, id tempus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arcu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risus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in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risus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Lorem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ipsum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dolor sit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amet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consectetur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adipiscing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elit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Vivamus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commodo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fermentum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odio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ac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mattis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Quisque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non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ultricies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mauris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Fusce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eu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interdum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neque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non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convallis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metus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Class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aptent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taciti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sociosqu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ad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litora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torquent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per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conubia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nostra, per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inceptos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himenaeos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</a:p>
          <a:p>
            <a:pPr marL="0" marR="0" lvl="0" indent="0" algn="just" defTabSz="432054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pt-BR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just" defTabSz="432054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Lorem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ipsum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dolor sit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amet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consectetur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adipiscing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elit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Vivamus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laoreet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egestas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dolor, a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suscipit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arcu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vehicula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at.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Ut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sed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auctor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nibh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Praesent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volutpat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leo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id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tortor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sodales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porta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dignissim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nunc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tempus.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Proin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tincidunt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arcu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aliquet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gravida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pretium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lorem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odio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commodo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nisi, id tempus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arcu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risus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in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risus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Lorem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ipsum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dolor sit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amet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consectetur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adipiscing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elit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Vivamus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commodo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fermentum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odio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ac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mattis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Quisque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non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ultricies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mauris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Fusce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eu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interdum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neque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non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convallis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metus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Class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aptent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taciti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sociosqu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ad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litora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torquent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per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conubia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nostra, per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inceptos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himenaeos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</a:p>
          <a:p>
            <a:pPr marL="0" marR="0" lvl="0" indent="0" algn="just" defTabSz="432054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pt-BR" sz="2400" dirty="0">
              <a:solidFill>
                <a:schemeClr val="tx1">
                  <a:tint val="75000"/>
                </a:schemeClr>
              </a:solidFill>
            </a:endParaRPr>
          </a:p>
          <a:p>
            <a:pPr lvl="0" algn="just">
              <a:spcBef>
                <a:spcPct val="20000"/>
              </a:spcBef>
              <a:defRPr/>
            </a:pPr>
            <a:r>
              <a:rPr lang="en-US" sz="2400" dirty="0" err="1">
                <a:solidFill>
                  <a:schemeClr val="tx1">
                    <a:tint val="75000"/>
                  </a:schemeClr>
                </a:solidFill>
              </a:rPr>
              <a:t>Lorem</a:t>
            </a:r>
            <a:r>
              <a:rPr lang="en-US" sz="2400" dirty="0">
                <a:solidFill>
                  <a:schemeClr val="tx1">
                    <a:tint val="7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tx1">
                    <a:tint val="75000"/>
                  </a:schemeClr>
                </a:solidFill>
              </a:rPr>
              <a:t>ipsum</a:t>
            </a:r>
            <a:r>
              <a:rPr lang="en-US" sz="2400" dirty="0">
                <a:solidFill>
                  <a:schemeClr val="tx1">
                    <a:tint val="75000"/>
                  </a:schemeClr>
                </a:solidFill>
              </a:rPr>
              <a:t> dolor sit </a:t>
            </a:r>
            <a:r>
              <a:rPr lang="en-US" sz="2400" dirty="0" err="1">
                <a:solidFill>
                  <a:schemeClr val="tx1">
                    <a:tint val="75000"/>
                  </a:schemeClr>
                </a:solidFill>
              </a:rPr>
              <a:t>amet</a:t>
            </a:r>
            <a:r>
              <a:rPr lang="en-US" sz="2400" dirty="0">
                <a:solidFill>
                  <a:schemeClr val="tx1">
                    <a:tint val="75000"/>
                  </a:schemeClr>
                </a:solidFill>
              </a:rPr>
              <a:t>, </a:t>
            </a:r>
            <a:r>
              <a:rPr lang="en-US" sz="2400" dirty="0" err="1">
                <a:solidFill>
                  <a:schemeClr val="tx1">
                    <a:tint val="75000"/>
                  </a:schemeClr>
                </a:solidFill>
              </a:rPr>
              <a:t>consectetur</a:t>
            </a:r>
            <a:r>
              <a:rPr lang="en-US" sz="2400" dirty="0">
                <a:solidFill>
                  <a:schemeClr val="tx1">
                    <a:tint val="7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tx1">
                    <a:tint val="75000"/>
                  </a:schemeClr>
                </a:solidFill>
              </a:rPr>
              <a:t>adipiscing</a:t>
            </a:r>
            <a:r>
              <a:rPr lang="en-US" sz="2400" dirty="0">
                <a:solidFill>
                  <a:schemeClr val="tx1">
                    <a:tint val="7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tx1">
                    <a:tint val="75000"/>
                  </a:schemeClr>
                </a:solidFill>
              </a:rPr>
              <a:t>elit</a:t>
            </a:r>
            <a:r>
              <a:rPr lang="en-US" sz="2400" dirty="0">
                <a:solidFill>
                  <a:schemeClr val="tx1">
                    <a:tint val="75000"/>
                  </a:schemeClr>
                </a:solidFill>
              </a:rPr>
              <a:t>. </a:t>
            </a:r>
            <a:r>
              <a:rPr lang="en-US" sz="2400" dirty="0" err="1">
                <a:solidFill>
                  <a:schemeClr val="tx1">
                    <a:tint val="75000"/>
                  </a:schemeClr>
                </a:solidFill>
              </a:rPr>
              <a:t>Vivamus</a:t>
            </a:r>
            <a:r>
              <a:rPr lang="en-US" sz="2400" dirty="0">
                <a:solidFill>
                  <a:schemeClr val="tx1">
                    <a:tint val="7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tx1">
                    <a:tint val="75000"/>
                  </a:schemeClr>
                </a:solidFill>
              </a:rPr>
              <a:t>laoreet</a:t>
            </a:r>
            <a:r>
              <a:rPr lang="en-US" sz="2400" dirty="0">
                <a:solidFill>
                  <a:schemeClr val="tx1">
                    <a:tint val="7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tx1">
                    <a:tint val="75000"/>
                  </a:schemeClr>
                </a:solidFill>
              </a:rPr>
              <a:t>egestas</a:t>
            </a:r>
            <a:r>
              <a:rPr lang="en-US" sz="2400" dirty="0">
                <a:solidFill>
                  <a:schemeClr val="tx1">
                    <a:tint val="75000"/>
                  </a:schemeClr>
                </a:solidFill>
              </a:rPr>
              <a:t> dolor, a </a:t>
            </a:r>
            <a:r>
              <a:rPr lang="en-US" sz="2400" dirty="0" err="1">
                <a:solidFill>
                  <a:schemeClr val="tx1">
                    <a:tint val="75000"/>
                  </a:schemeClr>
                </a:solidFill>
              </a:rPr>
              <a:t>suscipit</a:t>
            </a:r>
            <a:r>
              <a:rPr lang="en-US" sz="2400" dirty="0">
                <a:solidFill>
                  <a:schemeClr val="tx1">
                    <a:tint val="7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tx1">
                    <a:tint val="75000"/>
                  </a:schemeClr>
                </a:solidFill>
              </a:rPr>
              <a:t>arcu</a:t>
            </a:r>
            <a:r>
              <a:rPr lang="en-US" sz="2400" dirty="0">
                <a:solidFill>
                  <a:schemeClr val="tx1">
                    <a:tint val="7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tx1">
                    <a:tint val="75000"/>
                  </a:schemeClr>
                </a:solidFill>
              </a:rPr>
              <a:t>vehicula</a:t>
            </a:r>
            <a:r>
              <a:rPr lang="en-US" sz="2400" dirty="0">
                <a:solidFill>
                  <a:schemeClr val="tx1">
                    <a:tint val="75000"/>
                  </a:schemeClr>
                </a:solidFill>
              </a:rPr>
              <a:t> at. </a:t>
            </a:r>
            <a:r>
              <a:rPr lang="en-US" sz="2400" dirty="0" err="1">
                <a:solidFill>
                  <a:schemeClr val="tx1">
                    <a:tint val="75000"/>
                  </a:schemeClr>
                </a:solidFill>
              </a:rPr>
              <a:t>Ut</a:t>
            </a:r>
            <a:r>
              <a:rPr lang="en-US" sz="2400" dirty="0">
                <a:solidFill>
                  <a:schemeClr val="tx1">
                    <a:tint val="7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tx1">
                    <a:tint val="75000"/>
                  </a:schemeClr>
                </a:solidFill>
              </a:rPr>
              <a:t>sed</a:t>
            </a:r>
            <a:r>
              <a:rPr lang="en-US" sz="2400" dirty="0">
                <a:solidFill>
                  <a:schemeClr val="tx1">
                    <a:tint val="7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tx1">
                    <a:tint val="75000"/>
                  </a:schemeClr>
                </a:solidFill>
              </a:rPr>
              <a:t>auctor</a:t>
            </a:r>
            <a:r>
              <a:rPr lang="en-US" sz="2400" dirty="0">
                <a:solidFill>
                  <a:schemeClr val="tx1">
                    <a:tint val="7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tx1">
                    <a:tint val="75000"/>
                  </a:schemeClr>
                </a:solidFill>
              </a:rPr>
              <a:t>nibh</a:t>
            </a:r>
            <a:r>
              <a:rPr lang="en-US" sz="2400" dirty="0">
                <a:solidFill>
                  <a:schemeClr val="tx1">
                    <a:tint val="75000"/>
                  </a:schemeClr>
                </a:solidFill>
              </a:rPr>
              <a:t>. </a:t>
            </a:r>
            <a:r>
              <a:rPr lang="en-US" sz="2400" dirty="0" err="1">
                <a:solidFill>
                  <a:schemeClr val="tx1">
                    <a:tint val="75000"/>
                  </a:schemeClr>
                </a:solidFill>
              </a:rPr>
              <a:t>Praesent</a:t>
            </a:r>
            <a:r>
              <a:rPr lang="en-US" sz="2400" dirty="0">
                <a:solidFill>
                  <a:schemeClr val="tx1">
                    <a:tint val="7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tx1">
                    <a:tint val="75000"/>
                  </a:schemeClr>
                </a:solidFill>
              </a:rPr>
              <a:t>volutpat</a:t>
            </a:r>
            <a:r>
              <a:rPr lang="en-US" sz="2400" dirty="0">
                <a:solidFill>
                  <a:schemeClr val="tx1">
                    <a:tint val="7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tx1">
                    <a:tint val="75000"/>
                  </a:schemeClr>
                </a:solidFill>
              </a:rPr>
              <a:t>leo</a:t>
            </a:r>
            <a:r>
              <a:rPr lang="en-US" sz="2400" dirty="0">
                <a:solidFill>
                  <a:schemeClr val="tx1">
                    <a:tint val="75000"/>
                  </a:schemeClr>
                </a:solidFill>
              </a:rPr>
              <a:t> id </a:t>
            </a:r>
            <a:r>
              <a:rPr lang="en-US" sz="2400" dirty="0" err="1">
                <a:solidFill>
                  <a:schemeClr val="tx1">
                    <a:tint val="75000"/>
                  </a:schemeClr>
                </a:solidFill>
              </a:rPr>
              <a:t>tortor</a:t>
            </a:r>
            <a:r>
              <a:rPr lang="en-US" sz="2400" dirty="0">
                <a:solidFill>
                  <a:schemeClr val="tx1">
                    <a:tint val="7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tx1">
                    <a:tint val="75000"/>
                  </a:schemeClr>
                </a:solidFill>
              </a:rPr>
              <a:t>sodales</a:t>
            </a:r>
            <a:r>
              <a:rPr lang="en-US" sz="2400" dirty="0">
                <a:solidFill>
                  <a:schemeClr val="tx1">
                    <a:tint val="75000"/>
                  </a:schemeClr>
                </a:solidFill>
              </a:rPr>
              <a:t>, </a:t>
            </a:r>
            <a:r>
              <a:rPr lang="en-US" sz="2400" dirty="0" err="1">
                <a:solidFill>
                  <a:schemeClr val="tx1">
                    <a:tint val="75000"/>
                  </a:schemeClr>
                </a:solidFill>
              </a:rPr>
              <a:t>porta</a:t>
            </a:r>
            <a:r>
              <a:rPr lang="en-US" sz="2400" dirty="0">
                <a:solidFill>
                  <a:schemeClr val="tx1">
                    <a:tint val="7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tx1">
                    <a:tint val="75000"/>
                  </a:schemeClr>
                </a:solidFill>
              </a:rPr>
              <a:t>dignissim</a:t>
            </a:r>
            <a:r>
              <a:rPr lang="en-US" sz="2400" dirty="0">
                <a:solidFill>
                  <a:schemeClr val="tx1">
                    <a:tint val="7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tx1">
                    <a:tint val="75000"/>
                  </a:schemeClr>
                </a:solidFill>
              </a:rPr>
              <a:t>nunc</a:t>
            </a:r>
            <a:r>
              <a:rPr lang="en-US" sz="2400" dirty="0">
                <a:solidFill>
                  <a:schemeClr val="tx1">
                    <a:tint val="75000"/>
                  </a:schemeClr>
                </a:solidFill>
              </a:rPr>
              <a:t> tempus. </a:t>
            </a:r>
            <a:r>
              <a:rPr lang="en-US" sz="2400" dirty="0" err="1">
                <a:solidFill>
                  <a:schemeClr val="tx1">
                    <a:tint val="75000"/>
                  </a:schemeClr>
                </a:solidFill>
              </a:rPr>
              <a:t>Proin</a:t>
            </a:r>
            <a:r>
              <a:rPr lang="en-US" sz="2400" dirty="0">
                <a:solidFill>
                  <a:schemeClr val="tx1">
                    <a:tint val="7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tx1">
                    <a:tint val="75000"/>
                  </a:schemeClr>
                </a:solidFill>
              </a:rPr>
              <a:t>tincidunt</a:t>
            </a:r>
            <a:r>
              <a:rPr lang="en-US" sz="2400" dirty="0">
                <a:solidFill>
                  <a:schemeClr val="tx1">
                    <a:tint val="75000"/>
                  </a:schemeClr>
                </a:solidFill>
              </a:rPr>
              <a:t>, </a:t>
            </a:r>
            <a:r>
              <a:rPr lang="en-US" sz="2400" dirty="0" err="1">
                <a:solidFill>
                  <a:schemeClr val="tx1">
                    <a:tint val="75000"/>
                  </a:schemeClr>
                </a:solidFill>
              </a:rPr>
              <a:t>arcu</a:t>
            </a:r>
            <a:r>
              <a:rPr lang="en-US" sz="2400" dirty="0">
                <a:solidFill>
                  <a:schemeClr val="tx1">
                    <a:tint val="7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tx1">
                    <a:tint val="75000"/>
                  </a:schemeClr>
                </a:solidFill>
              </a:rPr>
              <a:t>aliquet</a:t>
            </a:r>
            <a:r>
              <a:rPr lang="en-US" sz="2400" dirty="0">
                <a:solidFill>
                  <a:schemeClr val="tx1">
                    <a:tint val="7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tx1">
                    <a:tint val="75000"/>
                  </a:schemeClr>
                </a:solidFill>
              </a:rPr>
              <a:t>gravida</a:t>
            </a:r>
            <a:r>
              <a:rPr lang="en-US" sz="2400" dirty="0">
                <a:solidFill>
                  <a:schemeClr val="tx1">
                    <a:tint val="7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tx1">
                    <a:tint val="75000"/>
                  </a:schemeClr>
                </a:solidFill>
              </a:rPr>
              <a:t>pretium</a:t>
            </a:r>
            <a:r>
              <a:rPr lang="en-US" sz="2400" dirty="0">
                <a:solidFill>
                  <a:schemeClr val="tx1">
                    <a:tint val="75000"/>
                  </a:schemeClr>
                </a:solidFill>
              </a:rPr>
              <a:t>, </a:t>
            </a:r>
            <a:r>
              <a:rPr lang="en-US" sz="2400" dirty="0" err="1">
                <a:solidFill>
                  <a:schemeClr val="tx1">
                    <a:tint val="75000"/>
                  </a:schemeClr>
                </a:solidFill>
              </a:rPr>
              <a:t>lorem</a:t>
            </a:r>
            <a:r>
              <a:rPr lang="en-US" sz="2400" dirty="0">
                <a:solidFill>
                  <a:schemeClr val="tx1">
                    <a:tint val="7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tx1">
                    <a:tint val="75000"/>
                  </a:schemeClr>
                </a:solidFill>
              </a:rPr>
              <a:t>odio</a:t>
            </a:r>
            <a:r>
              <a:rPr lang="en-US" sz="2400" dirty="0">
                <a:solidFill>
                  <a:schemeClr val="tx1">
                    <a:tint val="7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tx1">
                    <a:tint val="75000"/>
                  </a:schemeClr>
                </a:solidFill>
              </a:rPr>
              <a:t>commodo</a:t>
            </a:r>
            <a:r>
              <a:rPr lang="en-US" sz="2400" dirty="0">
                <a:solidFill>
                  <a:schemeClr val="tx1">
                    <a:tint val="75000"/>
                  </a:schemeClr>
                </a:solidFill>
              </a:rPr>
              <a:t> nisi, id tempus </a:t>
            </a:r>
            <a:r>
              <a:rPr lang="en-US" sz="2400" dirty="0" err="1">
                <a:solidFill>
                  <a:schemeClr val="tx1">
                    <a:tint val="75000"/>
                  </a:schemeClr>
                </a:solidFill>
              </a:rPr>
              <a:t>arcu</a:t>
            </a:r>
            <a:r>
              <a:rPr lang="en-US" sz="2400" dirty="0">
                <a:solidFill>
                  <a:schemeClr val="tx1">
                    <a:tint val="7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tx1">
                    <a:tint val="75000"/>
                  </a:schemeClr>
                </a:solidFill>
              </a:rPr>
              <a:t>risus</a:t>
            </a:r>
            <a:r>
              <a:rPr lang="en-US" sz="2400" dirty="0">
                <a:solidFill>
                  <a:schemeClr val="tx1">
                    <a:tint val="75000"/>
                  </a:schemeClr>
                </a:solidFill>
              </a:rPr>
              <a:t> in </a:t>
            </a:r>
            <a:r>
              <a:rPr lang="en-US" sz="2400" dirty="0" err="1">
                <a:solidFill>
                  <a:schemeClr val="tx1">
                    <a:tint val="75000"/>
                  </a:schemeClr>
                </a:solidFill>
              </a:rPr>
              <a:t>risus</a:t>
            </a:r>
            <a:r>
              <a:rPr lang="en-US" sz="2400" dirty="0">
                <a:solidFill>
                  <a:schemeClr val="tx1">
                    <a:tint val="75000"/>
                  </a:schemeClr>
                </a:solidFill>
              </a:rPr>
              <a:t>. </a:t>
            </a:r>
            <a:r>
              <a:rPr lang="en-US" sz="2400" dirty="0" err="1">
                <a:solidFill>
                  <a:schemeClr val="tx1">
                    <a:tint val="75000"/>
                  </a:schemeClr>
                </a:solidFill>
              </a:rPr>
              <a:t>Lorem</a:t>
            </a:r>
            <a:r>
              <a:rPr lang="en-US" sz="2400" dirty="0">
                <a:solidFill>
                  <a:schemeClr val="tx1">
                    <a:tint val="7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tx1">
                    <a:tint val="75000"/>
                  </a:schemeClr>
                </a:solidFill>
              </a:rPr>
              <a:t>ipsum</a:t>
            </a:r>
            <a:r>
              <a:rPr lang="en-US" sz="2400" dirty="0">
                <a:solidFill>
                  <a:schemeClr val="tx1">
                    <a:tint val="75000"/>
                  </a:schemeClr>
                </a:solidFill>
              </a:rPr>
              <a:t> dolor sit </a:t>
            </a:r>
            <a:r>
              <a:rPr lang="en-US" sz="2400" dirty="0" err="1">
                <a:solidFill>
                  <a:schemeClr val="tx1">
                    <a:tint val="75000"/>
                  </a:schemeClr>
                </a:solidFill>
              </a:rPr>
              <a:t>amet</a:t>
            </a:r>
            <a:r>
              <a:rPr lang="en-US" sz="2400" dirty="0">
                <a:solidFill>
                  <a:schemeClr val="tx1">
                    <a:tint val="75000"/>
                  </a:schemeClr>
                </a:solidFill>
              </a:rPr>
              <a:t>, </a:t>
            </a:r>
            <a:r>
              <a:rPr lang="en-US" sz="2400" dirty="0" err="1">
                <a:solidFill>
                  <a:schemeClr val="tx1">
                    <a:tint val="75000"/>
                  </a:schemeClr>
                </a:solidFill>
              </a:rPr>
              <a:t>consectetur</a:t>
            </a:r>
            <a:r>
              <a:rPr lang="en-US" sz="2400" dirty="0">
                <a:solidFill>
                  <a:schemeClr val="tx1">
                    <a:tint val="7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tx1">
                    <a:tint val="75000"/>
                  </a:schemeClr>
                </a:solidFill>
              </a:rPr>
              <a:t>adipiscing</a:t>
            </a:r>
            <a:r>
              <a:rPr lang="en-US" sz="2400" dirty="0">
                <a:solidFill>
                  <a:schemeClr val="tx1">
                    <a:tint val="7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tx1">
                    <a:tint val="75000"/>
                  </a:schemeClr>
                </a:solidFill>
              </a:rPr>
              <a:t>elit</a:t>
            </a:r>
            <a:r>
              <a:rPr lang="en-US" sz="2400" dirty="0">
                <a:solidFill>
                  <a:schemeClr val="tx1">
                    <a:tint val="75000"/>
                  </a:schemeClr>
                </a:solidFill>
              </a:rPr>
              <a:t>. </a:t>
            </a:r>
            <a:r>
              <a:rPr lang="en-US" sz="2400" dirty="0" err="1">
                <a:solidFill>
                  <a:schemeClr val="tx1">
                    <a:tint val="75000"/>
                  </a:schemeClr>
                </a:solidFill>
              </a:rPr>
              <a:t>Vivamus</a:t>
            </a:r>
            <a:r>
              <a:rPr lang="en-US" sz="2400" dirty="0">
                <a:solidFill>
                  <a:schemeClr val="tx1">
                    <a:tint val="7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tx1">
                    <a:tint val="75000"/>
                  </a:schemeClr>
                </a:solidFill>
              </a:rPr>
              <a:t>commodo</a:t>
            </a:r>
            <a:r>
              <a:rPr lang="en-US" sz="2400" dirty="0">
                <a:solidFill>
                  <a:schemeClr val="tx1">
                    <a:tint val="7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tx1">
                    <a:tint val="75000"/>
                  </a:schemeClr>
                </a:solidFill>
              </a:rPr>
              <a:t>fermentum</a:t>
            </a:r>
            <a:r>
              <a:rPr lang="en-US" sz="2400" dirty="0">
                <a:solidFill>
                  <a:schemeClr val="tx1">
                    <a:tint val="7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tx1">
                    <a:tint val="75000"/>
                  </a:schemeClr>
                </a:solidFill>
              </a:rPr>
              <a:t>odio</a:t>
            </a:r>
            <a:r>
              <a:rPr lang="en-US" sz="2400" dirty="0">
                <a:solidFill>
                  <a:schemeClr val="tx1">
                    <a:tint val="75000"/>
                  </a:schemeClr>
                </a:solidFill>
              </a:rPr>
              <a:t> ac </a:t>
            </a:r>
            <a:r>
              <a:rPr lang="en-US" sz="2400" dirty="0" err="1">
                <a:solidFill>
                  <a:schemeClr val="tx1">
                    <a:tint val="75000"/>
                  </a:schemeClr>
                </a:solidFill>
              </a:rPr>
              <a:t>mattis</a:t>
            </a:r>
            <a:r>
              <a:rPr lang="en-US" sz="2400" dirty="0">
                <a:solidFill>
                  <a:schemeClr val="tx1">
                    <a:tint val="75000"/>
                  </a:schemeClr>
                </a:solidFill>
              </a:rPr>
              <a:t>. </a:t>
            </a:r>
            <a:r>
              <a:rPr lang="en-US" sz="2400" dirty="0" err="1">
                <a:solidFill>
                  <a:schemeClr val="tx1">
                    <a:tint val="75000"/>
                  </a:schemeClr>
                </a:solidFill>
              </a:rPr>
              <a:t>Quisque</a:t>
            </a:r>
            <a:r>
              <a:rPr lang="en-US" sz="2400" dirty="0">
                <a:solidFill>
                  <a:schemeClr val="tx1">
                    <a:tint val="75000"/>
                  </a:schemeClr>
                </a:solidFill>
              </a:rPr>
              <a:t> non </a:t>
            </a:r>
            <a:r>
              <a:rPr lang="en-US" sz="2400" dirty="0" err="1">
                <a:solidFill>
                  <a:schemeClr val="tx1">
                    <a:tint val="75000"/>
                  </a:schemeClr>
                </a:solidFill>
              </a:rPr>
              <a:t>ultricies</a:t>
            </a:r>
            <a:r>
              <a:rPr lang="en-US" sz="2400" dirty="0">
                <a:solidFill>
                  <a:schemeClr val="tx1">
                    <a:tint val="7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tx1">
                    <a:tint val="75000"/>
                  </a:schemeClr>
                </a:solidFill>
              </a:rPr>
              <a:t>mauris</a:t>
            </a:r>
            <a:r>
              <a:rPr lang="en-US" sz="2400" dirty="0">
                <a:solidFill>
                  <a:schemeClr val="tx1">
                    <a:tint val="75000"/>
                  </a:schemeClr>
                </a:solidFill>
              </a:rPr>
              <a:t>. </a:t>
            </a:r>
            <a:r>
              <a:rPr lang="en-US" sz="2400" dirty="0" err="1">
                <a:solidFill>
                  <a:schemeClr val="tx1">
                    <a:tint val="75000"/>
                  </a:schemeClr>
                </a:solidFill>
              </a:rPr>
              <a:t>Fusce</a:t>
            </a:r>
            <a:r>
              <a:rPr lang="en-US" sz="2400" dirty="0">
                <a:solidFill>
                  <a:schemeClr val="tx1">
                    <a:tint val="7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tx1">
                    <a:tint val="75000"/>
                  </a:schemeClr>
                </a:solidFill>
              </a:rPr>
              <a:t>eu</a:t>
            </a:r>
            <a:r>
              <a:rPr lang="en-US" sz="2400" dirty="0">
                <a:solidFill>
                  <a:schemeClr val="tx1">
                    <a:tint val="7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tx1">
                    <a:tint val="75000"/>
                  </a:schemeClr>
                </a:solidFill>
              </a:rPr>
              <a:t>interdum</a:t>
            </a:r>
            <a:r>
              <a:rPr lang="en-US" sz="2400" dirty="0">
                <a:solidFill>
                  <a:schemeClr val="tx1">
                    <a:tint val="7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tx1">
                    <a:tint val="75000"/>
                  </a:schemeClr>
                </a:solidFill>
              </a:rPr>
              <a:t>neque</a:t>
            </a:r>
            <a:r>
              <a:rPr lang="en-US" sz="2400" dirty="0">
                <a:solidFill>
                  <a:schemeClr val="tx1">
                    <a:tint val="75000"/>
                  </a:schemeClr>
                </a:solidFill>
              </a:rPr>
              <a:t>, non </a:t>
            </a:r>
            <a:r>
              <a:rPr lang="en-US" sz="2400" dirty="0" err="1">
                <a:solidFill>
                  <a:schemeClr val="tx1">
                    <a:tint val="75000"/>
                  </a:schemeClr>
                </a:solidFill>
              </a:rPr>
              <a:t>convallis</a:t>
            </a:r>
            <a:r>
              <a:rPr lang="en-US" sz="2400" dirty="0">
                <a:solidFill>
                  <a:schemeClr val="tx1">
                    <a:tint val="7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tx1">
                    <a:tint val="75000"/>
                  </a:schemeClr>
                </a:solidFill>
              </a:rPr>
              <a:t>metus</a:t>
            </a:r>
            <a:r>
              <a:rPr lang="en-US" sz="2400" dirty="0">
                <a:solidFill>
                  <a:schemeClr val="tx1">
                    <a:tint val="75000"/>
                  </a:schemeClr>
                </a:solidFill>
              </a:rPr>
              <a:t>. Class </a:t>
            </a:r>
            <a:r>
              <a:rPr lang="en-US" sz="2400" dirty="0" err="1">
                <a:solidFill>
                  <a:schemeClr val="tx1">
                    <a:tint val="75000"/>
                  </a:schemeClr>
                </a:solidFill>
              </a:rPr>
              <a:t>aptent</a:t>
            </a:r>
            <a:r>
              <a:rPr lang="en-US" sz="2400" dirty="0">
                <a:solidFill>
                  <a:schemeClr val="tx1">
                    <a:tint val="7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tx1">
                    <a:tint val="75000"/>
                  </a:schemeClr>
                </a:solidFill>
              </a:rPr>
              <a:t>taciti</a:t>
            </a:r>
            <a:r>
              <a:rPr lang="en-US" sz="2400" dirty="0">
                <a:solidFill>
                  <a:schemeClr val="tx1">
                    <a:tint val="7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tx1">
                    <a:tint val="75000"/>
                  </a:schemeClr>
                </a:solidFill>
              </a:rPr>
              <a:t>sociosqu</a:t>
            </a:r>
            <a:r>
              <a:rPr lang="en-US" sz="2400" dirty="0">
                <a:solidFill>
                  <a:schemeClr val="tx1">
                    <a:tint val="75000"/>
                  </a:schemeClr>
                </a:solidFill>
              </a:rPr>
              <a:t> ad </a:t>
            </a:r>
            <a:r>
              <a:rPr lang="en-US" sz="2400" dirty="0" err="1">
                <a:solidFill>
                  <a:schemeClr val="tx1">
                    <a:tint val="75000"/>
                  </a:schemeClr>
                </a:solidFill>
              </a:rPr>
              <a:t>litora</a:t>
            </a:r>
            <a:r>
              <a:rPr lang="en-US" sz="2400" dirty="0">
                <a:solidFill>
                  <a:schemeClr val="tx1">
                    <a:tint val="7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tx1">
                    <a:tint val="75000"/>
                  </a:schemeClr>
                </a:solidFill>
              </a:rPr>
              <a:t>torquent</a:t>
            </a:r>
            <a:r>
              <a:rPr lang="en-US" sz="2400" dirty="0">
                <a:solidFill>
                  <a:schemeClr val="tx1">
                    <a:tint val="75000"/>
                  </a:schemeClr>
                </a:solidFill>
              </a:rPr>
              <a:t> per </a:t>
            </a:r>
            <a:r>
              <a:rPr lang="en-US" sz="2400" dirty="0" err="1">
                <a:solidFill>
                  <a:schemeClr val="tx1">
                    <a:tint val="75000"/>
                  </a:schemeClr>
                </a:solidFill>
              </a:rPr>
              <a:t>conubia</a:t>
            </a:r>
            <a:r>
              <a:rPr lang="en-US" sz="2400" dirty="0">
                <a:solidFill>
                  <a:schemeClr val="tx1">
                    <a:tint val="75000"/>
                  </a:schemeClr>
                </a:solidFill>
              </a:rPr>
              <a:t> nostra, per </a:t>
            </a:r>
            <a:r>
              <a:rPr lang="en-US" sz="2400" dirty="0" err="1">
                <a:solidFill>
                  <a:schemeClr val="tx1">
                    <a:tint val="75000"/>
                  </a:schemeClr>
                </a:solidFill>
              </a:rPr>
              <a:t>inceptos</a:t>
            </a:r>
            <a:r>
              <a:rPr lang="en-US" sz="2400" dirty="0">
                <a:solidFill>
                  <a:schemeClr val="tx1">
                    <a:tint val="7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tx1">
                    <a:tint val="75000"/>
                  </a:schemeClr>
                </a:solidFill>
              </a:rPr>
              <a:t>himenaeos</a:t>
            </a:r>
            <a:r>
              <a:rPr lang="en-US" sz="2400" dirty="0">
                <a:solidFill>
                  <a:schemeClr val="tx1">
                    <a:tint val="75000"/>
                  </a:schemeClr>
                </a:solidFill>
              </a:rPr>
              <a:t>.</a:t>
            </a:r>
          </a:p>
          <a:p>
            <a:pPr lvl="0" algn="just">
              <a:spcBef>
                <a:spcPct val="20000"/>
              </a:spcBef>
              <a:defRPr/>
            </a:pPr>
            <a:endParaRPr lang="pt-BR" sz="2400" dirty="0"/>
          </a:p>
          <a:p>
            <a:pPr lvl="0" algn="just">
              <a:spcBef>
                <a:spcPct val="20000"/>
              </a:spcBef>
              <a:defRPr/>
            </a:pPr>
            <a:r>
              <a:rPr lang="en-US" sz="2400" dirty="0" err="1">
                <a:solidFill>
                  <a:schemeClr val="tx1">
                    <a:tint val="75000"/>
                  </a:schemeClr>
                </a:solidFill>
              </a:rPr>
              <a:t>Lorem</a:t>
            </a:r>
            <a:r>
              <a:rPr lang="en-US" sz="2400" dirty="0">
                <a:solidFill>
                  <a:schemeClr val="tx1">
                    <a:tint val="7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tx1">
                    <a:tint val="75000"/>
                  </a:schemeClr>
                </a:solidFill>
              </a:rPr>
              <a:t>ipsum</a:t>
            </a:r>
            <a:r>
              <a:rPr lang="en-US" sz="2400" dirty="0">
                <a:solidFill>
                  <a:schemeClr val="tx1">
                    <a:tint val="75000"/>
                  </a:schemeClr>
                </a:solidFill>
              </a:rPr>
              <a:t> dolor sit </a:t>
            </a:r>
            <a:r>
              <a:rPr lang="en-US" sz="2400" dirty="0" err="1">
                <a:solidFill>
                  <a:schemeClr val="tx1">
                    <a:tint val="75000"/>
                  </a:schemeClr>
                </a:solidFill>
              </a:rPr>
              <a:t>amet</a:t>
            </a:r>
            <a:r>
              <a:rPr lang="en-US" sz="2400" dirty="0">
                <a:solidFill>
                  <a:schemeClr val="tx1">
                    <a:tint val="75000"/>
                  </a:schemeClr>
                </a:solidFill>
              </a:rPr>
              <a:t>, </a:t>
            </a:r>
            <a:r>
              <a:rPr lang="en-US" sz="2400" baseline="-25000" dirty="0" err="1">
                <a:solidFill>
                  <a:schemeClr val="tx1">
                    <a:tint val="75000"/>
                  </a:schemeClr>
                </a:solidFill>
              </a:rPr>
              <a:t>consectetur</a:t>
            </a:r>
            <a:r>
              <a:rPr lang="en-US" sz="2400" dirty="0">
                <a:solidFill>
                  <a:schemeClr val="tx1">
                    <a:tint val="7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tx1">
                    <a:tint val="75000"/>
                  </a:schemeClr>
                </a:solidFill>
              </a:rPr>
              <a:t>adipiscing</a:t>
            </a:r>
            <a:r>
              <a:rPr lang="en-US" sz="2400" dirty="0">
                <a:solidFill>
                  <a:schemeClr val="tx1">
                    <a:tint val="7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tx1">
                    <a:tint val="75000"/>
                  </a:schemeClr>
                </a:solidFill>
              </a:rPr>
              <a:t>elit</a:t>
            </a:r>
            <a:r>
              <a:rPr lang="en-US" sz="2400" dirty="0">
                <a:solidFill>
                  <a:schemeClr val="tx1">
                    <a:tint val="75000"/>
                  </a:schemeClr>
                </a:solidFill>
              </a:rPr>
              <a:t>. </a:t>
            </a:r>
            <a:r>
              <a:rPr lang="en-US" sz="2400" dirty="0" err="1">
                <a:solidFill>
                  <a:schemeClr val="tx1">
                    <a:tint val="75000"/>
                  </a:schemeClr>
                </a:solidFill>
              </a:rPr>
              <a:t>Vivamus</a:t>
            </a:r>
            <a:r>
              <a:rPr lang="en-US" sz="2400" dirty="0">
                <a:solidFill>
                  <a:schemeClr val="tx1">
                    <a:tint val="7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tx1">
                    <a:tint val="75000"/>
                  </a:schemeClr>
                </a:solidFill>
              </a:rPr>
              <a:t>laoreet</a:t>
            </a:r>
            <a:r>
              <a:rPr lang="en-US" sz="2400" dirty="0">
                <a:solidFill>
                  <a:schemeClr val="tx1">
                    <a:tint val="7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tx1">
                    <a:tint val="75000"/>
                  </a:schemeClr>
                </a:solidFill>
              </a:rPr>
              <a:t>egestas</a:t>
            </a:r>
            <a:r>
              <a:rPr lang="en-US" sz="2400" dirty="0">
                <a:solidFill>
                  <a:schemeClr val="tx1">
                    <a:tint val="75000"/>
                  </a:schemeClr>
                </a:solidFill>
              </a:rPr>
              <a:t> dolor, a </a:t>
            </a:r>
            <a:r>
              <a:rPr lang="en-US" sz="2400" dirty="0" err="1">
                <a:solidFill>
                  <a:schemeClr val="tx1">
                    <a:tint val="75000"/>
                  </a:schemeClr>
                </a:solidFill>
              </a:rPr>
              <a:t>suscipit</a:t>
            </a:r>
            <a:r>
              <a:rPr lang="en-US" sz="2400" dirty="0">
                <a:solidFill>
                  <a:schemeClr val="tx1">
                    <a:tint val="7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tx1">
                    <a:tint val="75000"/>
                  </a:schemeClr>
                </a:solidFill>
              </a:rPr>
              <a:t>arcu</a:t>
            </a:r>
            <a:r>
              <a:rPr lang="en-US" sz="2400" dirty="0">
                <a:solidFill>
                  <a:schemeClr val="tx1">
                    <a:tint val="7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tx1">
                    <a:tint val="75000"/>
                  </a:schemeClr>
                </a:solidFill>
              </a:rPr>
              <a:t>vehicula</a:t>
            </a:r>
            <a:r>
              <a:rPr lang="en-US" sz="2400" dirty="0">
                <a:solidFill>
                  <a:schemeClr val="tx1">
                    <a:tint val="75000"/>
                  </a:schemeClr>
                </a:solidFill>
              </a:rPr>
              <a:t> at. </a:t>
            </a:r>
            <a:r>
              <a:rPr lang="en-US" sz="2400" dirty="0" err="1">
                <a:solidFill>
                  <a:schemeClr val="tx1">
                    <a:tint val="75000"/>
                  </a:schemeClr>
                </a:solidFill>
              </a:rPr>
              <a:t>Ut</a:t>
            </a:r>
            <a:r>
              <a:rPr lang="en-US" sz="2400" dirty="0">
                <a:solidFill>
                  <a:schemeClr val="tx1">
                    <a:tint val="7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tx1">
                    <a:tint val="75000"/>
                  </a:schemeClr>
                </a:solidFill>
              </a:rPr>
              <a:t>sed</a:t>
            </a:r>
            <a:r>
              <a:rPr lang="en-US" sz="2400" dirty="0">
                <a:solidFill>
                  <a:schemeClr val="tx1">
                    <a:tint val="7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tx1">
                    <a:tint val="75000"/>
                  </a:schemeClr>
                </a:solidFill>
              </a:rPr>
              <a:t>auctor</a:t>
            </a:r>
            <a:r>
              <a:rPr lang="en-US" sz="2400" dirty="0">
                <a:solidFill>
                  <a:schemeClr val="tx1">
                    <a:tint val="7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tx1">
                    <a:tint val="75000"/>
                  </a:schemeClr>
                </a:solidFill>
              </a:rPr>
              <a:t>nibh</a:t>
            </a:r>
            <a:r>
              <a:rPr lang="en-US" sz="2400" dirty="0">
                <a:solidFill>
                  <a:schemeClr val="tx1">
                    <a:tint val="75000"/>
                  </a:schemeClr>
                </a:solidFill>
              </a:rPr>
              <a:t>. </a:t>
            </a:r>
            <a:r>
              <a:rPr lang="en-US" sz="2400" dirty="0" err="1">
                <a:solidFill>
                  <a:schemeClr val="tx1">
                    <a:tint val="75000"/>
                  </a:schemeClr>
                </a:solidFill>
              </a:rPr>
              <a:t>Praesent</a:t>
            </a:r>
            <a:r>
              <a:rPr lang="en-US" sz="2400" dirty="0">
                <a:solidFill>
                  <a:schemeClr val="tx1">
                    <a:tint val="7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tx1">
                    <a:tint val="75000"/>
                  </a:schemeClr>
                </a:solidFill>
              </a:rPr>
              <a:t>volutpat</a:t>
            </a:r>
            <a:r>
              <a:rPr lang="en-US" sz="2400" dirty="0">
                <a:solidFill>
                  <a:schemeClr val="tx1">
                    <a:tint val="7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tx1">
                    <a:tint val="75000"/>
                  </a:schemeClr>
                </a:solidFill>
              </a:rPr>
              <a:t>leo</a:t>
            </a:r>
            <a:r>
              <a:rPr lang="en-US" sz="2400" dirty="0">
                <a:solidFill>
                  <a:schemeClr val="tx1">
                    <a:tint val="75000"/>
                  </a:schemeClr>
                </a:solidFill>
              </a:rPr>
              <a:t> id </a:t>
            </a:r>
            <a:r>
              <a:rPr lang="en-US" sz="2400" dirty="0" err="1">
                <a:solidFill>
                  <a:schemeClr val="tx1">
                    <a:tint val="75000"/>
                  </a:schemeClr>
                </a:solidFill>
              </a:rPr>
              <a:t>tortor</a:t>
            </a:r>
            <a:r>
              <a:rPr lang="en-US" sz="2400" dirty="0">
                <a:solidFill>
                  <a:schemeClr val="tx1">
                    <a:tint val="7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tx1">
                    <a:tint val="75000"/>
                  </a:schemeClr>
                </a:solidFill>
              </a:rPr>
              <a:t>sodales</a:t>
            </a:r>
            <a:r>
              <a:rPr lang="en-US" sz="2400" dirty="0">
                <a:solidFill>
                  <a:schemeClr val="tx1">
                    <a:tint val="75000"/>
                  </a:schemeClr>
                </a:solidFill>
              </a:rPr>
              <a:t>, </a:t>
            </a:r>
            <a:r>
              <a:rPr lang="en-US" sz="2400" dirty="0" err="1">
                <a:solidFill>
                  <a:schemeClr val="tx1">
                    <a:tint val="75000"/>
                  </a:schemeClr>
                </a:solidFill>
              </a:rPr>
              <a:t>porta</a:t>
            </a:r>
            <a:r>
              <a:rPr lang="en-US" sz="2400" dirty="0">
                <a:solidFill>
                  <a:schemeClr val="tx1">
                    <a:tint val="7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tx1">
                    <a:tint val="75000"/>
                  </a:schemeClr>
                </a:solidFill>
              </a:rPr>
              <a:t>dignissim</a:t>
            </a:r>
            <a:r>
              <a:rPr lang="en-US" sz="2400" dirty="0">
                <a:solidFill>
                  <a:schemeClr val="tx1">
                    <a:tint val="7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tx1">
                    <a:tint val="75000"/>
                  </a:schemeClr>
                </a:solidFill>
              </a:rPr>
              <a:t>nunc</a:t>
            </a:r>
            <a:r>
              <a:rPr lang="en-US" sz="2400" dirty="0">
                <a:solidFill>
                  <a:schemeClr val="tx1">
                    <a:tint val="75000"/>
                  </a:schemeClr>
                </a:solidFill>
              </a:rPr>
              <a:t> tempus. </a:t>
            </a:r>
            <a:r>
              <a:rPr lang="en-US" sz="2400" dirty="0" err="1">
                <a:solidFill>
                  <a:schemeClr val="tx1">
                    <a:tint val="75000"/>
                  </a:schemeClr>
                </a:solidFill>
              </a:rPr>
              <a:t>Proin</a:t>
            </a:r>
            <a:r>
              <a:rPr lang="en-US" sz="2400" dirty="0">
                <a:solidFill>
                  <a:schemeClr val="tx1">
                    <a:tint val="7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tx1">
                    <a:tint val="75000"/>
                  </a:schemeClr>
                </a:solidFill>
              </a:rPr>
              <a:t>tincidunt</a:t>
            </a:r>
            <a:r>
              <a:rPr lang="en-US" sz="2400" dirty="0">
                <a:solidFill>
                  <a:schemeClr val="tx1">
                    <a:tint val="75000"/>
                  </a:schemeClr>
                </a:solidFill>
              </a:rPr>
              <a:t>, </a:t>
            </a:r>
            <a:r>
              <a:rPr lang="en-US" sz="2400" dirty="0" err="1">
                <a:solidFill>
                  <a:schemeClr val="tx1">
                    <a:tint val="75000"/>
                  </a:schemeClr>
                </a:solidFill>
              </a:rPr>
              <a:t>arcu</a:t>
            </a:r>
            <a:r>
              <a:rPr lang="en-US" sz="2400" dirty="0">
                <a:solidFill>
                  <a:schemeClr val="tx1">
                    <a:tint val="7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tx1">
                    <a:tint val="75000"/>
                  </a:schemeClr>
                </a:solidFill>
              </a:rPr>
              <a:t>aliquet</a:t>
            </a:r>
            <a:r>
              <a:rPr lang="en-US" sz="2400" dirty="0">
                <a:solidFill>
                  <a:schemeClr val="tx1">
                    <a:tint val="7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tx1">
                    <a:tint val="75000"/>
                  </a:schemeClr>
                </a:solidFill>
              </a:rPr>
              <a:t>gravida</a:t>
            </a:r>
            <a:r>
              <a:rPr lang="en-US" sz="2400" dirty="0">
                <a:solidFill>
                  <a:schemeClr val="tx1">
                    <a:tint val="7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tx1">
                    <a:tint val="75000"/>
                  </a:schemeClr>
                </a:solidFill>
              </a:rPr>
              <a:t>pretium</a:t>
            </a:r>
            <a:r>
              <a:rPr lang="en-US" sz="2400" dirty="0">
                <a:solidFill>
                  <a:schemeClr val="tx1">
                    <a:tint val="75000"/>
                  </a:schemeClr>
                </a:solidFill>
              </a:rPr>
              <a:t>, </a:t>
            </a:r>
            <a:r>
              <a:rPr lang="en-US" sz="2400" dirty="0" err="1">
                <a:solidFill>
                  <a:schemeClr val="tx1">
                    <a:tint val="75000"/>
                  </a:schemeClr>
                </a:solidFill>
              </a:rPr>
              <a:t>lorem</a:t>
            </a:r>
            <a:r>
              <a:rPr lang="en-US" sz="2400" dirty="0">
                <a:solidFill>
                  <a:schemeClr val="tx1">
                    <a:tint val="7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tx1">
                    <a:tint val="75000"/>
                  </a:schemeClr>
                </a:solidFill>
              </a:rPr>
              <a:t>odio</a:t>
            </a:r>
            <a:r>
              <a:rPr lang="en-US" sz="2400" dirty="0">
                <a:solidFill>
                  <a:schemeClr val="tx1">
                    <a:tint val="7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tx1">
                    <a:tint val="75000"/>
                  </a:schemeClr>
                </a:solidFill>
              </a:rPr>
              <a:t>commodo</a:t>
            </a:r>
            <a:r>
              <a:rPr lang="en-US" sz="2400" dirty="0">
                <a:solidFill>
                  <a:schemeClr val="tx1">
                    <a:tint val="75000"/>
                  </a:schemeClr>
                </a:solidFill>
              </a:rPr>
              <a:t> nisi, id tempus </a:t>
            </a:r>
            <a:r>
              <a:rPr lang="en-US" sz="2400" dirty="0" err="1">
                <a:solidFill>
                  <a:schemeClr val="tx1">
                    <a:tint val="75000"/>
                  </a:schemeClr>
                </a:solidFill>
              </a:rPr>
              <a:t>arcu</a:t>
            </a:r>
            <a:r>
              <a:rPr lang="en-US" sz="2400" dirty="0">
                <a:solidFill>
                  <a:schemeClr val="tx1">
                    <a:tint val="7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tx1">
                    <a:tint val="75000"/>
                  </a:schemeClr>
                </a:solidFill>
              </a:rPr>
              <a:t>risus</a:t>
            </a:r>
            <a:r>
              <a:rPr lang="en-US" sz="2400" dirty="0">
                <a:solidFill>
                  <a:schemeClr val="tx1">
                    <a:tint val="75000"/>
                  </a:schemeClr>
                </a:solidFill>
              </a:rPr>
              <a:t> in </a:t>
            </a:r>
            <a:r>
              <a:rPr lang="en-US" sz="2400" dirty="0" err="1">
                <a:solidFill>
                  <a:schemeClr val="tx1">
                    <a:tint val="75000"/>
                  </a:schemeClr>
                </a:solidFill>
              </a:rPr>
              <a:t>risus</a:t>
            </a:r>
            <a:r>
              <a:rPr lang="en-US" sz="2400" dirty="0">
                <a:solidFill>
                  <a:schemeClr val="tx1">
                    <a:tint val="75000"/>
                  </a:schemeClr>
                </a:solidFill>
              </a:rPr>
              <a:t>. </a:t>
            </a:r>
            <a:r>
              <a:rPr lang="en-US" sz="2400" dirty="0" err="1">
                <a:solidFill>
                  <a:schemeClr val="tx1">
                    <a:tint val="75000"/>
                  </a:schemeClr>
                </a:solidFill>
              </a:rPr>
              <a:t>Lorem</a:t>
            </a:r>
            <a:r>
              <a:rPr lang="en-US" sz="2400" dirty="0">
                <a:solidFill>
                  <a:schemeClr val="tx1">
                    <a:tint val="7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tx1">
                    <a:tint val="75000"/>
                  </a:schemeClr>
                </a:solidFill>
              </a:rPr>
              <a:t>ipsum</a:t>
            </a:r>
            <a:r>
              <a:rPr lang="en-US" sz="2400" dirty="0">
                <a:solidFill>
                  <a:schemeClr val="tx1">
                    <a:tint val="75000"/>
                  </a:schemeClr>
                </a:solidFill>
              </a:rPr>
              <a:t> dolor sit </a:t>
            </a:r>
            <a:r>
              <a:rPr lang="en-US" sz="2400" dirty="0" err="1">
                <a:solidFill>
                  <a:schemeClr val="tx1">
                    <a:tint val="75000"/>
                  </a:schemeClr>
                </a:solidFill>
              </a:rPr>
              <a:t>amet</a:t>
            </a:r>
            <a:r>
              <a:rPr lang="en-US" sz="2400" dirty="0">
                <a:solidFill>
                  <a:schemeClr val="tx1">
                    <a:tint val="75000"/>
                  </a:schemeClr>
                </a:solidFill>
              </a:rPr>
              <a:t>, </a:t>
            </a:r>
            <a:r>
              <a:rPr lang="en-US" sz="2400" dirty="0" err="1">
                <a:solidFill>
                  <a:schemeClr val="tx1">
                    <a:tint val="75000"/>
                  </a:schemeClr>
                </a:solidFill>
              </a:rPr>
              <a:t>consectetur</a:t>
            </a:r>
            <a:r>
              <a:rPr lang="en-US" sz="2400" dirty="0">
                <a:solidFill>
                  <a:schemeClr val="tx1">
                    <a:tint val="7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tx1">
                    <a:tint val="75000"/>
                  </a:schemeClr>
                </a:solidFill>
              </a:rPr>
              <a:t>adipiscing</a:t>
            </a:r>
            <a:r>
              <a:rPr lang="en-US" sz="2400" dirty="0">
                <a:solidFill>
                  <a:schemeClr val="tx1">
                    <a:tint val="7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tx1">
                    <a:tint val="75000"/>
                  </a:schemeClr>
                </a:solidFill>
              </a:rPr>
              <a:t>elit</a:t>
            </a:r>
            <a:r>
              <a:rPr lang="en-US" sz="2400" dirty="0">
                <a:solidFill>
                  <a:schemeClr val="tx1">
                    <a:tint val="75000"/>
                  </a:schemeClr>
                </a:solidFill>
              </a:rPr>
              <a:t>. </a:t>
            </a:r>
            <a:r>
              <a:rPr lang="en-US" sz="2400" dirty="0" err="1">
                <a:solidFill>
                  <a:schemeClr val="tx1">
                    <a:tint val="75000"/>
                  </a:schemeClr>
                </a:solidFill>
              </a:rPr>
              <a:t>Vivamus</a:t>
            </a:r>
            <a:r>
              <a:rPr lang="en-US" sz="2400" dirty="0">
                <a:solidFill>
                  <a:schemeClr val="tx1">
                    <a:tint val="7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tx1">
                    <a:tint val="75000"/>
                  </a:schemeClr>
                </a:solidFill>
              </a:rPr>
              <a:t>commodo</a:t>
            </a:r>
            <a:r>
              <a:rPr lang="en-US" sz="2400" dirty="0">
                <a:solidFill>
                  <a:schemeClr val="tx1">
                    <a:tint val="7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tx1">
                    <a:tint val="75000"/>
                  </a:schemeClr>
                </a:solidFill>
              </a:rPr>
              <a:t>fermentum</a:t>
            </a:r>
            <a:r>
              <a:rPr lang="en-US" sz="2400" dirty="0">
                <a:solidFill>
                  <a:schemeClr val="tx1">
                    <a:tint val="7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tx1">
                    <a:tint val="75000"/>
                  </a:schemeClr>
                </a:solidFill>
              </a:rPr>
              <a:t>odio</a:t>
            </a:r>
            <a:r>
              <a:rPr lang="en-US" sz="2400" dirty="0">
                <a:solidFill>
                  <a:schemeClr val="tx1">
                    <a:tint val="75000"/>
                  </a:schemeClr>
                </a:solidFill>
              </a:rPr>
              <a:t> ac </a:t>
            </a:r>
            <a:r>
              <a:rPr lang="en-US" sz="2400" dirty="0" err="1">
                <a:solidFill>
                  <a:schemeClr val="tx1">
                    <a:tint val="75000"/>
                  </a:schemeClr>
                </a:solidFill>
              </a:rPr>
              <a:t>mattis</a:t>
            </a:r>
            <a:r>
              <a:rPr lang="en-US" sz="2400" dirty="0">
                <a:solidFill>
                  <a:schemeClr val="tx1">
                    <a:tint val="75000"/>
                  </a:schemeClr>
                </a:solidFill>
              </a:rPr>
              <a:t>. </a:t>
            </a:r>
            <a:r>
              <a:rPr lang="en-US" sz="2400" dirty="0" err="1">
                <a:solidFill>
                  <a:schemeClr val="tx1">
                    <a:tint val="75000"/>
                  </a:schemeClr>
                </a:solidFill>
              </a:rPr>
              <a:t>Quisque</a:t>
            </a:r>
            <a:r>
              <a:rPr lang="en-US" sz="2400" dirty="0">
                <a:solidFill>
                  <a:schemeClr val="tx1">
                    <a:tint val="75000"/>
                  </a:schemeClr>
                </a:solidFill>
              </a:rPr>
              <a:t> non </a:t>
            </a:r>
            <a:r>
              <a:rPr lang="en-US" sz="2400" dirty="0" err="1">
                <a:solidFill>
                  <a:schemeClr val="tx1">
                    <a:tint val="75000"/>
                  </a:schemeClr>
                </a:solidFill>
              </a:rPr>
              <a:t>ultricies</a:t>
            </a:r>
            <a:r>
              <a:rPr lang="en-US" sz="2400" dirty="0">
                <a:solidFill>
                  <a:schemeClr val="tx1">
                    <a:tint val="7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tx1">
                    <a:tint val="75000"/>
                  </a:schemeClr>
                </a:solidFill>
              </a:rPr>
              <a:t>mauris</a:t>
            </a:r>
            <a:r>
              <a:rPr lang="en-US" sz="2400" dirty="0">
                <a:solidFill>
                  <a:schemeClr val="tx1">
                    <a:tint val="75000"/>
                  </a:schemeClr>
                </a:solidFill>
              </a:rPr>
              <a:t>. </a:t>
            </a:r>
            <a:r>
              <a:rPr lang="en-US" sz="2400" dirty="0" err="1">
                <a:solidFill>
                  <a:schemeClr val="tx1">
                    <a:tint val="75000"/>
                  </a:schemeClr>
                </a:solidFill>
              </a:rPr>
              <a:t>Fusce</a:t>
            </a:r>
            <a:r>
              <a:rPr lang="en-US" sz="2400" dirty="0">
                <a:solidFill>
                  <a:schemeClr val="tx1">
                    <a:tint val="7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tx1">
                    <a:tint val="75000"/>
                  </a:schemeClr>
                </a:solidFill>
              </a:rPr>
              <a:t>eu</a:t>
            </a:r>
            <a:r>
              <a:rPr lang="en-US" sz="2400" dirty="0">
                <a:solidFill>
                  <a:schemeClr val="tx1">
                    <a:tint val="7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tx1">
                    <a:tint val="75000"/>
                  </a:schemeClr>
                </a:solidFill>
              </a:rPr>
              <a:t>interdum</a:t>
            </a:r>
            <a:r>
              <a:rPr lang="en-US" sz="2400" dirty="0">
                <a:solidFill>
                  <a:schemeClr val="tx1">
                    <a:tint val="7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tx1">
                    <a:tint val="75000"/>
                  </a:schemeClr>
                </a:solidFill>
              </a:rPr>
              <a:t>neque</a:t>
            </a:r>
            <a:r>
              <a:rPr lang="en-US" sz="2400" dirty="0">
                <a:solidFill>
                  <a:schemeClr val="tx1">
                    <a:tint val="75000"/>
                  </a:schemeClr>
                </a:solidFill>
              </a:rPr>
              <a:t>, non </a:t>
            </a:r>
            <a:r>
              <a:rPr lang="en-US" sz="2400" dirty="0" err="1">
                <a:solidFill>
                  <a:schemeClr val="tx1">
                    <a:tint val="75000"/>
                  </a:schemeClr>
                </a:solidFill>
              </a:rPr>
              <a:t>convallis</a:t>
            </a:r>
            <a:r>
              <a:rPr lang="en-US" sz="2400" dirty="0">
                <a:solidFill>
                  <a:schemeClr val="tx1">
                    <a:tint val="7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tx1">
                    <a:tint val="75000"/>
                  </a:schemeClr>
                </a:solidFill>
              </a:rPr>
              <a:t>metus</a:t>
            </a:r>
            <a:r>
              <a:rPr lang="en-US" sz="2400" dirty="0">
                <a:solidFill>
                  <a:schemeClr val="tx1">
                    <a:tint val="75000"/>
                  </a:schemeClr>
                </a:solidFill>
              </a:rPr>
              <a:t>. Class </a:t>
            </a:r>
            <a:r>
              <a:rPr lang="en-US" sz="2400" dirty="0" err="1">
                <a:solidFill>
                  <a:schemeClr val="tx1">
                    <a:tint val="75000"/>
                  </a:schemeClr>
                </a:solidFill>
              </a:rPr>
              <a:t>aptent</a:t>
            </a:r>
            <a:r>
              <a:rPr lang="en-US" sz="2400" dirty="0">
                <a:solidFill>
                  <a:schemeClr val="tx1">
                    <a:tint val="7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tx1">
                    <a:tint val="75000"/>
                  </a:schemeClr>
                </a:solidFill>
              </a:rPr>
              <a:t>taciti</a:t>
            </a:r>
            <a:r>
              <a:rPr lang="en-US" sz="2400" dirty="0">
                <a:solidFill>
                  <a:schemeClr val="tx1">
                    <a:tint val="7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tx1">
                    <a:tint val="75000"/>
                  </a:schemeClr>
                </a:solidFill>
              </a:rPr>
              <a:t>sociosqu</a:t>
            </a:r>
            <a:r>
              <a:rPr lang="en-US" sz="2400" dirty="0">
                <a:solidFill>
                  <a:schemeClr val="tx1">
                    <a:tint val="75000"/>
                  </a:schemeClr>
                </a:solidFill>
              </a:rPr>
              <a:t> ad </a:t>
            </a:r>
            <a:r>
              <a:rPr lang="en-US" sz="2400" dirty="0" err="1">
                <a:solidFill>
                  <a:schemeClr val="tx1">
                    <a:tint val="75000"/>
                  </a:schemeClr>
                </a:solidFill>
              </a:rPr>
              <a:t>litora</a:t>
            </a:r>
            <a:r>
              <a:rPr lang="en-US" sz="2400" dirty="0">
                <a:solidFill>
                  <a:schemeClr val="tx1">
                    <a:tint val="7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tx1">
                    <a:tint val="75000"/>
                  </a:schemeClr>
                </a:solidFill>
              </a:rPr>
              <a:t>torquent</a:t>
            </a:r>
            <a:r>
              <a:rPr lang="en-US" sz="2400" dirty="0">
                <a:solidFill>
                  <a:schemeClr val="tx1">
                    <a:tint val="75000"/>
                  </a:schemeClr>
                </a:solidFill>
              </a:rPr>
              <a:t> per </a:t>
            </a:r>
            <a:r>
              <a:rPr lang="en-US" sz="2400" dirty="0" err="1">
                <a:solidFill>
                  <a:schemeClr val="tx1">
                    <a:tint val="75000"/>
                  </a:schemeClr>
                </a:solidFill>
              </a:rPr>
              <a:t>conubia</a:t>
            </a:r>
            <a:r>
              <a:rPr lang="en-US" sz="2400" dirty="0">
                <a:solidFill>
                  <a:schemeClr val="tx1">
                    <a:tint val="75000"/>
                  </a:schemeClr>
                </a:solidFill>
              </a:rPr>
              <a:t> nostra, per </a:t>
            </a:r>
            <a:r>
              <a:rPr lang="en-US" sz="2400" dirty="0" err="1">
                <a:solidFill>
                  <a:schemeClr val="tx1">
                    <a:tint val="75000"/>
                  </a:schemeClr>
                </a:solidFill>
              </a:rPr>
              <a:t>inceptos</a:t>
            </a:r>
            <a:r>
              <a:rPr lang="en-US" sz="2400" dirty="0">
                <a:solidFill>
                  <a:schemeClr val="tx1">
                    <a:tint val="7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tx1">
                    <a:tint val="75000"/>
                  </a:schemeClr>
                </a:solidFill>
              </a:rPr>
              <a:t>himenaeos</a:t>
            </a:r>
            <a:r>
              <a:rPr lang="en-US" sz="2400" dirty="0" smtClean="0">
                <a:solidFill>
                  <a:schemeClr val="tx1">
                    <a:tint val="75000"/>
                  </a:schemeClr>
                </a:solidFill>
              </a:rPr>
              <a:t>.</a:t>
            </a:r>
            <a:endParaRPr kumimoji="0" lang="pt-BR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just" defTabSz="432054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pt-BR" sz="2400" dirty="0"/>
          </a:p>
        </p:txBody>
      </p:sp>
      <p:sp>
        <p:nvSpPr>
          <p:cNvPr id="15" name="Retângulo 14"/>
          <p:cNvSpPr/>
          <p:nvPr/>
        </p:nvSpPr>
        <p:spPr>
          <a:xfrm>
            <a:off x="1728417" y="37516468"/>
            <a:ext cx="29307256" cy="38884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Subtítulo 2"/>
          <p:cNvSpPr txBox="1">
            <a:spLocks/>
          </p:cNvSpPr>
          <p:nvPr/>
        </p:nvSpPr>
        <p:spPr>
          <a:xfrm>
            <a:off x="1728417" y="37732492"/>
            <a:ext cx="29307256" cy="3456384"/>
          </a:xfrm>
          <a:prstGeom prst="rect">
            <a:avLst/>
          </a:prstGeom>
        </p:spPr>
        <p:txBody>
          <a:bodyPr vert="horz" lIns="432054" tIns="216027" rIns="432054" bIns="216027" rtlCol="0">
            <a:normAutofit/>
          </a:bodyPr>
          <a:lstStyle/>
          <a:p>
            <a:pPr marL="0" marR="0" lvl="0" indent="0" algn="just" defTabSz="432054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pt-BR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Método</a:t>
            </a:r>
          </a:p>
          <a:p>
            <a:pPr marL="0" marR="0" lvl="0" indent="0" algn="just" defTabSz="432054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pt-BR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lvl="0" algn="just">
              <a:spcBef>
                <a:spcPct val="20000"/>
              </a:spcBef>
            </a:pP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Lorem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ipsum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dolor sit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amet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consectetur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adipiscing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elit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Vivamus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laoreet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egestas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dolor, a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suscipit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arcu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vehicula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at.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Ut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sed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auctor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nibh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Praesent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volutpat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leo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id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tortor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sodales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porta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dignissim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nunc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tempus.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Proin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tincidunt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arcu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aliquet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gravida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pretium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lorem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odio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commodo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nisi, id tempus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arcu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risus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in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risus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Lorem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ipsum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dolor sit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amet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consectetur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adipiscing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elit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Vivamus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commodo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fermentum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odio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ac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mattis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Quisque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non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ultricies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mauris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Fusce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eu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interdum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neque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non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convallis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metus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Class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aptent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taciti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sociosqu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ad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litora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torquent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per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conubia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nostra, per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inceptos</a:t>
            </a:r>
            <a:r>
              <a:rPr lang="en-US" sz="2400" dirty="0">
                <a:solidFill>
                  <a:schemeClr val="tx1">
                    <a:tint val="7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tx1">
                    <a:tint val="75000"/>
                  </a:schemeClr>
                </a:solidFill>
              </a:rPr>
              <a:t>himenaeos</a:t>
            </a:r>
            <a:r>
              <a:rPr lang="en-US" sz="2400" dirty="0">
                <a:solidFill>
                  <a:schemeClr val="tx1">
                    <a:tint val="7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tx1">
                    <a:tint val="75000"/>
                  </a:schemeClr>
                </a:solidFill>
              </a:rPr>
              <a:t>Lorem</a:t>
            </a:r>
            <a:r>
              <a:rPr lang="en-US" sz="2400" dirty="0">
                <a:solidFill>
                  <a:schemeClr val="tx1">
                    <a:tint val="7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tx1">
                    <a:tint val="75000"/>
                  </a:schemeClr>
                </a:solidFill>
              </a:rPr>
              <a:t>ipsum</a:t>
            </a:r>
            <a:r>
              <a:rPr lang="en-US" sz="2400" dirty="0">
                <a:solidFill>
                  <a:schemeClr val="tx1">
                    <a:tint val="75000"/>
                  </a:schemeClr>
                </a:solidFill>
              </a:rPr>
              <a:t> dolor sit </a:t>
            </a:r>
            <a:r>
              <a:rPr lang="en-US" sz="2400" dirty="0" err="1">
                <a:solidFill>
                  <a:schemeClr val="tx1">
                    <a:tint val="75000"/>
                  </a:schemeClr>
                </a:solidFill>
              </a:rPr>
              <a:t>amet</a:t>
            </a:r>
            <a:r>
              <a:rPr lang="en-US" sz="2400" dirty="0">
                <a:solidFill>
                  <a:schemeClr val="tx1">
                    <a:tint val="75000"/>
                  </a:schemeClr>
                </a:solidFill>
              </a:rPr>
              <a:t>, </a:t>
            </a:r>
            <a:r>
              <a:rPr lang="en-US" sz="2400" dirty="0" err="1">
                <a:solidFill>
                  <a:schemeClr val="tx1">
                    <a:tint val="75000"/>
                  </a:schemeClr>
                </a:solidFill>
              </a:rPr>
              <a:t>consectetur</a:t>
            </a:r>
            <a:r>
              <a:rPr lang="en-US" sz="2400" dirty="0">
                <a:solidFill>
                  <a:schemeClr val="tx1">
                    <a:tint val="7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tx1">
                    <a:tint val="75000"/>
                  </a:schemeClr>
                </a:solidFill>
              </a:rPr>
              <a:t>adipiscing</a:t>
            </a:r>
            <a:r>
              <a:rPr lang="en-US" sz="2400" dirty="0">
                <a:solidFill>
                  <a:schemeClr val="tx1">
                    <a:tint val="7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tx1">
                    <a:tint val="75000"/>
                  </a:schemeClr>
                </a:solidFill>
              </a:rPr>
              <a:t>elit</a:t>
            </a:r>
            <a:r>
              <a:rPr lang="en-US" sz="2400" dirty="0">
                <a:solidFill>
                  <a:schemeClr val="tx1">
                    <a:tint val="75000"/>
                  </a:schemeClr>
                </a:solidFill>
              </a:rPr>
              <a:t>. </a:t>
            </a:r>
            <a:r>
              <a:rPr lang="en-US" sz="2400" dirty="0" err="1">
                <a:solidFill>
                  <a:schemeClr val="tx1">
                    <a:tint val="75000"/>
                  </a:schemeClr>
                </a:solidFill>
              </a:rPr>
              <a:t>Vivamus</a:t>
            </a:r>
            <a:r>
              <a:rPr lang="en-US" sz="2400" dirty="0">
                <a:solidFill>
                  <a:schemeClr val="tx1">
                    <a:tint val="7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tx1">
                    <a:tint val="75000"/>
                  </a:schemeClr>
                </a:solidFill>
              </a:rPr>
              <a:t>commodo</a:t>
            </a:r>
            <a:r>
              <a:rPr lang="en-US" sz="2400" dirty="0">
                <a:solidFill>
                  <a:schemeClr val="tx1">
                    <a:tint val="7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tx1">
                    <a:tint val="75000"/>
                  </a:schemeClr>
                </a:solidFill>
              </a:rPr>
              <a:t>fermentum</a:t>
            </a:r>
            <a:r>
              <a:rPr lang="en-US" sz="2400" dirty="0">
                <a:solidFill>
                  <a:schemeClr val="tx1">
                    <a:tint val="7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tx1">
                    <a:tint val="75000"/>
                  </a:schemeClr>
                </a:solidFill>
              </a:rPr>
              <a:t>odio</a:t>
            </a:r>
            <a:r>
              <a:rPr lang="en-US" sz="2400" dirty="0">
                <a:solidFill>
                  <a:schemeClr val="tx1">
                    <a:tint val="75000"/>
                  </a:schemeClr>
                </a:solidFill>
              </a:rPr>
              <a:t> ac </a:t>
            </a:r>
            <a:r>
              <a:rPr lang="en-US" sz="2400" dirty="0" err="1">
                <a:solidFill>
                  <a:schemeClr val="tx1">
                    <a:tint val="75000"/>
                  </a:schemeClr>
                </a:solidFill>
              </a:rPr>
              <a:t>mattis</a:t>
            </a:r>
            <a:r>
              <a:rPr lang="en-US" sz="2400" dirty="0">
                <a:solidFill>
                  <a:schemeClr val="tx1">
                    <a:tint val="75000"/>
                  </a:schemeClr>
                </a:solidFill>
              </a:rPr>
              <a:t>. </a:t>
            </a:r>
            <a:r>
              <a:rPr lang="en-US" sz="2400" dirty="0" err="1">
                <a:solidFill>
                  <a:schemeClr val="tx1">
                    <a:tint val="75000"/>
                  </a:schemeClr>
                </a:solidFill>
              </a:rPr>
              <a:t>Quisque</a:t>
            </a:r>
            <a:r>
              <a:rPr lang="en-US" sz="2400" dirty="0">
                <a:solidFill>
                  <a:schemeClr val="tx1">
                    <a:tint val="75000"/>
                  </a:schemeClr>
                </a:solidFill>
              </a:rPr>
              <a:t> non </a:t>
            </a:r>
            <a:r>
              <a:rPr lang="en-US" sz="2400" dirty="0" err="1">
                <a:solidFill>
                  <a:schemeClr val="tx1">
                    <a:tint val="75000"/>
                  </a:schemeClr>
                </a:solidFill>
              </a:rPr>
              <a:t>ultricies</a:t>
            </a:r>
            <a:r>
              <a:rPr lang="en-US" sz="2400" dirty="0">
                <a:solidFill>
                  <a:schemeClr val="tx1">
                    <a:tint val="7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tx1">
                    <a:tint val="75000"/>
                  </a:schemeClr>
                </a:solidFill>
              </a:rPr>
              <a:t>mauris</a:t>
            </a:r>
            <a:r>
              <a:rPr lang="en-US" sz="2400" dirty="0">
                <a:solidFill>
                  <a:schemeClr val="tx1">
                    <a:tint val="75000"/>
                  </a:schemeClr>
                </a:solidFill>
              </a:rPr>
              <a:t>. </a:t>
            </a:r>
            <a:r>
              <a:rPr lang="en-US" sz="2400" dirty="0" err="1">
                <a:solidFill>
                  <a:schemeClr val="tx1">
                    <a:tint val="75000"/>
                  </a:schemeClr>
                </a:solidFill>
              </a:rPr>
              <a:t>Fusce</a:t>
            </a:r>
            <a:r>
              <a:rPr lang="en-US" sz="2400" dirty="0">
                <a:solidFill>
                  <a:schemeClr val="tx1">
                    <a:tint val="7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tx1">
                    <a:tint val="75000"/>
                  </a:schemeClr>
                </a:solidFill>
              </a:rPr>
              <a:t>eu</a:t>
            </a:r>
            <a:r>
              <a:rPr lang="en-US" sz="2400" dirty="0">
                <a:solidFill>
                  <a:schemeClr val="tx1">
                    <a:tint val="7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tx1">
                    <a:tint val="75000"/>
                  </a:schemeClr>
                </a:solidFill>
              </a:rPr>
              <a:t>interdum</a:t>
            </a:r>
            <a:r>
              <a:rPr lang="en-US" sz="2400" dirty="0">
                <a:solidFill>
                  <a:schemeClr val="tx1">
                    <a:tint val="7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tx1">
                    <a:tint val="75000"/>
                  </a:schemeClr>
                </a:solidFill>
              </a:rPr>
              <a:t>neque</a:t>
            </a:r>
            <a:r>
              <a:rPr lang="en-US" sz="2400" dirty="0">
                <a:solidFill>
                  <a:schemeClr val="tx1">
                    <a:tint val="75000"/>
                  </a:schemeClr>
                </a:solidFill>
              </a:rPr>
              <a:t>, non </a:t>
            </a:r>
            <a:r>
              <a:rPr lang="en-US" sz="2400" dirty="0" err="1">
                <a:solidFill>
                  <a:schemeClr val="tx1">
                    <a:tint val="75000"/>
                  </a:schemeClr>
                </a:solidFill>
              </a:rPr>
              <a:t>convallis</a:t>
            </a:r>
            <a:r>
              <a:rPr lang="en-US" sz="2400" dirty="0">
                <a:solidFill>
                  <a:schemeClr val="tx1">
                    <a:tint val="7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tx1">
                    <a:tint val="75000"/>
                  </a:schemeClr>
                </a:solidFill>
              </a:rPr>
              <a:t>metus</a:t>
            </a:r>
            <a:r>
              <a:rPr lang="en-US" sz="2400" dirty="0">
                <a:solidFill>
                  <a:schemeClr val="tx1">
                    <a:tint val="75000"/>
                  </a:schemeClr>
                </a:solidFill>
              </a:rPr>
              <a:t>. Class </a:t>
            </a:r>
            <a:r>
              <a:rPr lang="en-US" sz="2400" dirty="0" err="1">
                <a:solidFill>
                  <a:schemeClr val="tx1">
                    <a:tint val="75000"/>
                  </a:schemeClr>
                </a:solidFill>
              </a:rPr>
              <a:t>aptent</a:t>
            </a:r>
            <a:r>
              <a:rPr lang="en-US" sz="2400" dirty="0">
                <a:solidFill>
                  <a:schemeClr val="tx1">
                    <a:tint val="7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tx1">
                    <a:tint val="75000"/>
                  </a:schemeClr>
                </a:solidFill>
              </a:rPr>
              <a:t>taciti</a:t>
            </a:r>
            <a:r>
              <a:rPr lang="en-US" sz="2400" dirty="0">
                <a:solidFill>
                  <a:schemeClr val="tx1">
                    <a:tint val="7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tx1">
                    <a:tint val="75000"/>
                  </a:schemeClr>
                </a:solidFill>
              </a:rPr>
              <a:t>sociosqu</a:t>
            </a:r>
            <a:r>
              <a:rPr lang="en-US" sz="2400" dirty="0">
                <a:solidFill>
                  <a:schemeClr val="tx1">
                    <a:tint val="75000"/>
                  </a:schemeClr>
                </a:solidFill>
              </a:rPr>
              <a:t> ad </a:t>
            </a:r>
            <a:r>
              <a:rPr lang="en-US" sz="2400" dirty="0" err="1">
                <a:solidFill>
                  <a:schemeClr val="tx1">
                    <a:tint val="75000"/>
                  </a:schemeClr>
                </a:solidFill>
              </a:rPr>
              <a:t>litora</a:t>
            </a:r>
            <a:r>
              <a:rPr lang="en-US" sz="2400" dirty="0">
                <a:solidFill>
                  <a:schemeClr val="tx1">
                    <a:tint val="7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tx1">
                    <a:tint val="75000"/>
                  </a:schemeClr>
                </a:solidFill>
              </a:rPr>
              <a:t>torquent</a:t>
            </a:r>
            <a:r>
              <a:rPr lang="en-US" sz="2400" dirty="0">
                <a:solidFill>
                  <a:schemeClr val="tx1">
                    <a:tint val="75000"/>
                  </a:schemeClr>
                </a:solidFill>
              </a:rPr>
              <a:t> per </a:t>
            </a:r>
            <a:r>
              <a:rPr lang="en-US" sz="2400" dirty="0" err="1">
                <a:solidFill>
                  <a:schemeClr val="tx1">
                    <a:tint val="75000"/>
                  </a:schemeClr>
                </a:solidFill>
              </a:rPr>
              <a:t>conubia</a:t>
            </a:r>
            <a:r>
              <a:rPr lang="en-US" sz="2400" dirty="0">
                <a:solidFill>
                  <a:schemeClr val="tx1">
                    <a:tint val="75000"/>
                  </a:schemeClr>
                </a:solidFill>
              </a:rPr>
              <a:t> nostra, per </a:t>
            </a:r>
            <a:r>
              <a:rPr lang="en-US" sz="2400" dirty="0" err="1">
                <a:solidFill>
                  <a:schemeClr val="tx1">
                    <a:tint val="75000"/>
                  </a:schemeClr>
                </a:solidFill>
              </a:rPr>
              <a:t>inceptos</a:t>
            </a:r>
            <a:r>
              <a:rPr lang="en-US" sz="2400" dirty="0">
                <a:solidFill>
                  <a:schemeClr val="tx1">
                    <a:tint val="7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1">
                    <a:tint val="75000"/>
                  </a:schemeClr>
                </a:solidFill>
              </a:rPr>
              <a:t>himenaeos</a:t>
            </a:r>
            <a:r>
              <a:rPr lang="en-US" sz="2400" dirty="0">
                <a:solidFill>
                  <a:schemeClr val="tx1">
                    <a:tint val="7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tx1">
                    <a:tint val="75000"/>
                  </a:schemeClr>
                </a:solidFill>
              </a:rPr>
              <a:t>Lorem</a:t>
            </a:r>
            <a:r>
              <a:rPr lang="en-US" sz="2400" dirty="0">
                <a:solidFill>
                  <a:schemeClr val="tx1">
                    <a:tint val="7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tx1">
                    <a:tint val="75000"/>
                  </a:schemeClr>
                </a:solidFill>
              </a:rPr>
              <a:t>ipsum</a:t>
            </a:r>
            <a:r>
              <a:rPr lang="en-US" sz="2400" dirty="0">
                <a:solidFill>
                  <a:schemeClr val="tx1">
                    <a:tint val="75000"/>
                  </a:schemeClr>
                </a:solidFill>
              </a:rPr>
              <a:t> dolor sit </a:t>
            </a:r>
            <a:r>
              <a:rPr lang="en-US" sz="2400" dirty="0" err="1">
                <a:solidFill>
                  <a:schemeClr val="tx1">
                    <a:tint val="75000"/>
                  </a:schemeClr>
                </a:solidFill>
              </a:rPr>
              <a:t>amet</a:t>
            </a:r>
            <a:r>
              <a:rPr lang="en-US" sz="2400" dirty="0">
                <a:solidFill>
                  <a:schemeClr val="tx1">
                    <a:tint val="75000"/>
                  </a:schemeClr>
                </a:solidFill>
              </a:rPr>
              <a:t>, </a:t>
            </a:r>
            <a:r>
              <a:rPr lang="en-US" sz="2400" dirty="0" err="1">
                <a:solidFill>
                  <a:schemeClr val="tx1">
                    <a:tint val="75000"/>
                  </a:schemeClr>
                </a:solidFill>
              </a:rPr>
              <a:t>consectetur</a:t>
            </a:r>
            <a:r>
              <a:rPr lang="en-US" sz="2400" dirty="0">
                <a:solidFill>
                  <a:schemeClr val="tx1">
                    <a:tint val="7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tx1">
                    <a:tint val="75000"/>
                  </a:schemeClr>
                </a:solidFill>
              </a:rPr>
              <a:t>adipiscing</a:t>
            </a:r>
            <a:r>
              <a:rPr lang="en-US" sz="2400" dirty="0">
                <a:solidFill>
                  <a:schemeClr val="tx1">
                    <a:tint val="7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tx1">
                    <a:tint val="75000"/>
                  </a:schemeClr>
                </a:solidFill>
              </a:rPr>
              <a:t>elit</a:t>
            </a:r>
            <a:r>
              <a:rPr lang="en-US" sz="2400" dirty="0">
                <a:solidFill>
                  <a:schemeClr val="tx1">
                    <a:tint val="75000"/>
                  </a:schemeClr>
                </a:solidFill>
              </a:rPr>
              <a:t>. </a:t>
            </a:r>
            <a:r>
              <a:rPr lang="en-US" sz="2400" dirty="0" err="1">
                <a:solidFill>
                  <a:schemeClr val="tx1">
                    <a:tint val="75000"/>
                  </a:schemeClr>
                </a:solidFill>
              </a:rPr>
              <a:t>Vivamus</a:t>
            </a:r>
            <a:r>
              <a:rPr lang="en-US" sz="2400" dirty="0">
                <a:solidFill>
                  <a:schemeClr val="tx1">
                    <a:tint val="7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tx1">
                    <a:tint val="75000"/>
                  </a:schemeClr>
                </a:solidFill>
              </a:rPr>
              <a:t>commodo</a:t>
            </a:r>
            <a:r>
              <a:rPr lang="en-US" sz="2400" dirty="0">
                <a:solidFill>
                  <a:schemeClr val="tx1">
                    <a:tint val="7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tx1">
                    <a:tint val="75000"/>
                  </a:schemeClr>
                </a:solidFill>
              </a:rPr>
              <a:t>fermentum</a:t>
            </a:r>
            <a:r>
              <a:rPr lang="en-US" sz="2400" dirty="0">
                <a:solidFill>
                  <a:schemeClr val="tx1">
                    <a:tint val="7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tx1">
                    <a:tint val="75000"/>
                  </a:schemeClr>
                </a:solidFill>
              </a:rPr>
              <a:t>odio</a:t>
            </a:r>
            <a:r>
              <a:rPr lang="en-US" sz="2400" dirty="0">
                <a:solidFill>
                  <a:schemeClr val="tx1">
                    <a:tint val="75000"/>
                  </a:schemeClr>
                </a:solidFill>
              </a:rPr>
              <a:t> ac </a:t>
            </a:r>
            <a:r>
              <a:rPr lang="en-US" sz="2400" dirty="0" err="1">
                <a:solidFill>
                  <a:schemeClr val="tx1">
                    <a:tint val="75000"/>
                  </a:schemeClr>
                </a:solidFill>
              </a:rPr>
              <a:t>mattis</a:t>
            </a:r>
            <a:r>
              <a:rPr lang="en-US" sz="2400" dirty="0">
                <a:solidFill>
                  <a:schemeClr val="tx1">
                    <a:tint val="75000"/>
                  </a:schemeClr>
                </a:solidFill>
              </a:rPr>
              <a:t>. </a:t>
            </a:r>
            <a:r>
              <a:rPr lang="en-US" sz="2400" dirty="0" err="1">
                <a:solidFill>
                  <a:schemeClr val="tx1">
                    <a:tint val="75000"/>
                  </a:schemeClr>
                </a:solidFill>
              </a:rPr>
              <a:t>Quisque</a:t>
            </a:r>
            <a:r>
              <a:rPr lang="en-US" sz="2400" dirty="0">
                <a:solidFill>
                  <a:schemeClr val="tx1">
                    <a:tint val="75000"/>
                  </a:schemeClr>
                </a:solidFill>
              </a:rPr>
              <a:t> non </a:t>
            </a:r>
            <a:r>
              <a:rPr lang="en-US" sz="2400" dirty="0" err="1">
                <a:solidFill>
                  <a:schemeClr val="tx1">
                    <a:tint val="75000"/>
                  </a:schemeClr>
                </a:solidFill>
              </a:rPr>
              <a:t>ultricies</a:t>
            </a:r>
            <a:r>
              <a:rPr lang="en-US" sz="2400" dirty="0">
                <a:solidFill>
                  <a:schemeClr val="tx1">
                    <a:tint val="7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tx1">
                    <a:tint val="75000"/>
                  </a:schemeClr>
                </a:solidFill>
              </a:rPr>
              <a:t>mauris</a:t>
            </a:r>
            <a:r>
              <a:rPr lang="en-US" sz="2400" dirty="0">
                <a:solidFill>
                  <a:schemeClr val="tx1">
                    <a:tint val="75000"/>
                  </a:schemeClr>
                </a:solidFill>
              </a:rPr>
              <a:t>. </a:t>
            </a:r>
            <a:r>
              <a:rPr lang="en-US" sz="2400" dirty="0" err="1">
                <a:solidFill>
                  <a:schemeClr val="tx1">
                    <a:tint val="75000"/>
                  </a:schemeClr>
                </a:solidFill>
              </a:rPr>
              <a:t>Fusce</a:t>
            </a:r>
            <a:r>
              <a:rPr lang="en-US" sz="2400" dirty="0">
                <a:solidFill>
                  <a:schemeClr val="tx1">
                    <a:tint val="7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tx1">
                    <a:tint val="75000"/>
                  </a:schemeClr>
                </a:solidFill>
              </a:rPr>
              <a:t>eu</a:t>
            </a:r>
            <a:r>
              <a:rPr lang="en-US" sz="2400" dirty="0">
                <a:solidFill>
                  <a:schemeClr val="tx1">
                    <a:tint val="7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tx1">
                    <a:tint val="75000"/>
                  </a:schemeClr>
                </a:solidFill>
              </a:rPr>
              <a:t>interdum</a:t>
            </a:r>
            <a:r>
              <a:rPr lang="en-US" sz="2400" dirty="0">
                <a:solidFill>
                  <a:schemeClr val="tx1">
                    <a:tint val="7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tx1">
                    <a:tint val="75000"/>
                  </a:schemeClr>
                </a:solidFill>
              </a:rPr>
              <a:t>neque</a:t>
            </a:r>
            <a:r>
              <a:rPr lang="en-US" sz="2400" dirty="0">
                <a:solidFill>
                  <a:schemeClr val="tx1">
                    <a:tint val="75000"/>
                  </a:schemeClr>
                </a:solidFill>
              </a:rPr>
              <a:t>, non </a:t>
            </a:r>
            <a:r>
              <a:rPr lang="en-US" sz="2400" dirty="0" err="1">
                <a:solidFill>
                  <a:schemeClr val="tx1">
                    <a:tint val="75000"/>
                  </a:schemeClr>
                </a:solidFill>
              </a:rPr>
              <a:t>convallis</a:t>
            </a:r>
            <a:r>
              <a:rPr lang="en-US" sz="2400" dirty="0">
                <a:solidFill>
                  <a:schemeClr val="tx1">
                    <a:tint val="7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tx1">
                    <a:tint val="75000"/>
                  </a:schemeClr>
                </a:solidFill>
              </a:rPr>
              <a:t>metus</a:t>
            </a:r>
            <a:r>
              <a:rPr lang="en-US" sz="2400" dirty="0">
                <a:solidFill>
                  <a:schemeClr val="tx1">
                    <a:tint val="75000"/>
                  </a:schemeClr>
                </a:solidFill>
              </a:rPr>
              <a:t>. Class </a:t>
            </a:r>
            <a:r>
              <a:rPr lang="en-US" sz="2400" dirty="0" err="1">
                <a:solidFill>
                  <a:schemeClr val="tx1">
                    <a:tint val="75000"/>
                  </a:schemeClr>
                </a:solidFill>
              </a:rPr>
              <a:t>aptent</a:t>
            </a:r>
            <a:r>
              <a:rPr lang="en-US" sz="2400" dirty="0">
                <a:solidFill>
                  <a:schemeClr val="tx1">
                    <a:tint val="7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tx1">
                    <a:tint val="75000"/>
                  </a:schemeClr>
                </a:solidFill>
              </a:rPr>
              <a:t>taciti</a:t>
            </a:r>
            <a:r>
              <a:rPr lang="en-US" sz="2400" dirty="0">
                <a:solidFill>
                  <a:schemeClr val="tx1">
                    <a:tint val="7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tx1">
                    <a:tint val="75000"/>
                  </a:schemeClr>
                </a:solidFill>
              </a:rPr>
              <a:t>sociosqu</a:t>
            </a:r>
            <a:r>
              <a:rPr lang="en-US" sz="2400" dirty="0">
                <a:solidFill>
                  <a:schemeClr val="tx1">
                    <a:tint val="75000"/>
                  </a:schemeClr>
                </a:solidFill>
              </a:rPr>
              <a:t> ad </a:t>
            </a:r>
            <a:r>
              <a:rPr lang="en-US" sz="2400" dirty="0" err="1">
                <a:solidFill>
                  <a:schemeClr val="tx1">
                    <a:tint val="75000"/>
                  </a:schemeClr>
                </a:solidFill>
              </a:rPr>
              <a:t>litora</a:t>
            </a:r>
            <a:r>
              <a:rPr lang="en-US" sz="2400" dirty="0">
                <a:solidFill>
                  <a:schemeClr val="tx1">
                    <a:tint val="7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tx1">
                    <a:tint val="75000"/>
                  </a:schemeClr>
                </a:solidFill>
              </a:rPr>
              <a:t>torquent</a:t>
            </a:r>
            <a:r>
              <a:rPr lang="en-US" sz="2400" dirty="0">
                <a:solidFill>
                  <a:schemeClr val="tx1">
                    <a:tint val="75000"/>
                  </a:schemeClr>
                </a:solidFill>
              </a:rPr>
              <a:t> per </a:t>
            </a:r>
            <a:r>
              <a:rPr lang="en-US" sz="2400" dirty="0" err="1">
                <a:solidFill>
                  <a:schemeClr val="tx1">
                    <a:tint val="75000"/>
                  </a:schemeClr>
                </a:solidFill>
              </a:rPr>
              <a:t>conubia</a:t>
            </a:r>
            <a:r>
              <a:rPr lang="en-US" sz="2400" dirty="0">
                <a:solidFill>
                  <a:schemeClr val="tx1">
                    <a:tint val="75000"/>
                  </a:schemeClr>
                </a:solidFill>
              </a:rPr>
              <a:t> nostra, per </a:t>
            </a:r>
            <a:r>
              <a:rPr lang="en-US" sz="2400" dirty="0" err="1">
                <a:solidFill>
                  <a:schemeClr val="tx1">
                    <a:tint val="75000"/>
                  </a:schemeClr>
                </a:solidFill>
              </a:rPr>
              <a:t>inceptos</a:t>
            </a:r>
            <a:r>
              <a:rPr lang="en-US" sz="2400" dirty="0">
                <a:solidFill>
                  <a:schemeClr val="tx1">
                    <a:tint val="7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1">
                    <a:tint val="75000"/>
                  </a:schemeClr>
                </a:solidFill>
              </a:rPr>
              <a:t>himenaeos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7" name="Retângulo 16"/>
          <p:cNvSpPr/>
          <p:nvPr/>
        </p:nvSpPr>
        <p:spPr>
          <a:xfrm>
            <a:off x="16706081" y="30531692"/>
            <a:ext cx="14329592" cy="633670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Subtítulo 2"/>
          <p:cNvSpPr txBox="1">
            <a:spLocks/>
          </p:cNvSpPr>
          <p:nvPr/>
        </p:nvSpPr>
        <p:spPr>
          <a:xfrm>
            <a:off x="16706081" y="30675708"/>
            <a:ext cx="14257584" cy="6048672"/>
          </a:xfrm>
          <a:prstGeom prst="rect">
            <a:avLst/>
          </a:prstGeom>
        </p:spPr>
        <p:txBody>
          <a:bodyPr vert="horz" lIns="432054" tIns="216027" rIns="432054" bIns="216027" rtlCol="0">
            <a:normAutofit/>
          </a:bodyPr>
          <a:lstStyle/>
          <a:p>
            <a:pPr marL="0" marR="0" lvl="0" indent="0" algn="just" defTabSz="432054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pt-BR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Bibliografia</a:t>
            </a:r>
          </a:p>
          <a:p>
            <a:pPr marL="0" marR="0" lvl="0" indent="0" algn="just" defTabSz="432054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pt-BR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just" defTabSz="432054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Lorem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ipsum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dolor sit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amet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consectetur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adipiscing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elit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Vivamus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laoreet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egestas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dolor, a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suscipit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arcu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vehicula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at.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Ut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sed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auctor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nibh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Praesent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volutpat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leo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id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tortor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sodales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porta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dignissim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nunc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tempus.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Proin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tincidunt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arcu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aliquet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gravida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pretium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lorem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odio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commodo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nisi, id tempus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arcu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risus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in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risus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Lorem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ipsum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dolor sit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amet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consectetur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adipiscing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elit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Vivamus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commodo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fermentum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odio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ac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mattis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Quisque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non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ultricies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mauris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Fusce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eu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interdum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neque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non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convallis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metus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Class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aptent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taciti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sociosqu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ad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litora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torquent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per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conubia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nostra, per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inceptos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himenaeos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</a:p>
          <a:p>
            <a:pPr marL="0" marR="0" lvl="0" indent="0" algn="just" defTabSz="432054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pt-BR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lvl="0" algn="just">
              <a:spcBef>
                <a:spcPct val="20000"/>
              </a:spcBef>
            </a:pP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Lorem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ipsum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dolor sit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amet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consectetur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adipiscing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elit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Vivamus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laoreet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egestas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dolor, a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suscipit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arcu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vehicula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at.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Ut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sed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auctor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nibh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Praesent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volutpat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leo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id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tortor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sodales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porta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dignissim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nunc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tempus.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Proin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tincidunt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arcu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aliquet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gravida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pretium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lorem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odio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commodo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nisi, id tempus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arcu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risus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in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risus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Lorem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ipsum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dolor sit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amet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consectetur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adipiscing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elit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Vivamus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commodo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fermentum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odio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ac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mattis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Quisque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non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ultricies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mauris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Fusce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eu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interdum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1268" name="Picture 4" descr="Gráfico: O que é? Objetivo, Característica e Tipos de Gráficos Estatístico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066121" y="22250772"/>
            <a:ext cx="13601269" cy="734481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1616</Words>
  <Application>Microsoft Office PowerPoint</Application>
  <PresentationFormat>Personalizar</PresentationFormat>
  <Paragraphs>37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2" baseType="lpstr">
      <vt:lpstr>Tema do Office</vt:lpstr>
      <vt:lpstr>Título do Trabalho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Título do Trabalho</dc:title>
  <dc:creator>Rogério Nunes</dc:creator>
  <cp:lastModifiedBy>Rogério Nunes</cp:lastModifiedBy>
  <cp:revision>5</cp:revision>
  <dcterms:created xsi:type="dcterms:W3CDTF">2021-08-12T10:45:22Z</dcterms:created>
  <dcterms:modified xsi:type="dcterms:W3CDTF">2022-07-26T03:35:30Z</dcterms:modified>
</cp:coreProperties>
</file>